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82" r:id="rId3"/>
    <p:sldId id="266" r:id="rId4"/>
    <p:sldId id="257" r:id="rId5"/>
    <p:sldId id="258" r:id="rId6"/>
    <p:sldId id="259" r:id="rId7"/>
    <p:sldId id="283" r:id="rId8"/>
    <p:sldId id="260" r:id="rId9"/>
    <p:sldId id="261" r:id="rId10"/>
    <p:sldId id="262" r:id="rId11"/>
    <p:sldId id="263" r:id="rId12"/>
    <p:sldId id="264" r:id="rId13"/>
    <p:sldId id="287" r:id="rId14"/>
    <p:sldId id="288" r:id="rId15"/>
    <p:sldId id="284" r:id="rId16"/>
    <p:sldId id="267" r:id="rId17"/>
    <p:sldId id="268" r:id="rId18"/>
    <p:sldId id="269" r:id="rId19"/>
    <p:sldId id="270" r:id="rId20"/>
    <p:sldId id="271" r:id="rId21"/>
    <p:sldId id="272" r:id="rId22"/>
    <p:sldId id="273" r:id="rId23"/>
    <p:sldId id="274" r:id="rId24"/>
    <p:sldId id="278" r:id="rId25"/>
    <p:sldId id="276" r:id="rId26"/>
    <p:sldId id="277" r:id="rId27"/>
    <p:sldId id="279" r:id="rId28"/>
    <p:sldId id="275" r:id="rId29"/>
    <p:sldId id="289" r:id="rId30"/>
    <p:sldId id="280" r:id="rId31"/>
    <p:sldId id="281" r:id="rId32"/>
    <p:sldId id="286" r:id="rId33"/>
    <p:sldId id="285" r:id="rId34"/>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89039" autoAdjust="0"/>
  </p:normalViewPr>
  <p:slideViewPr>
    <p:cSldViewPr snapToGrid="0">
      <p:cViewPr varScale="1">
        <p:scale>
          <a:sx n="57" d="100"/>
          <a:sy n="57" d="100"/>
        </p:scale>
        <p:origin x="100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4FF43-995C-4290-B3C3-5295CF99AC78}" type="datetimeFigureOut">
              <a:rPr lang="nl-BE" smtClean="0"/>
              <a:t>24/09/2024</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AD8CC6-BF1B-4AB5-B9C0-B111D284830C}" type="slidenum">
              <a:rPr lang="nl-BE" smtClean="0"/>
              <a:t>‹nr.›</a:t>
            </a:fld>
            <a:endParaRPr lang="nl-BE"/>
          </a:p>
        </p:txBody>
      </p:sp>
    </p:spTree>
    <p:extLst>
      <p:ext uri="{BB962C8B-B14F-4D97-AF65-F5344CB8AC3E}">
        <p14:creationId xmlns:p14="http://schemas.microsoft.com/office/powerpoint/2010/main" val="825360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4</a:t>
            </a:fld>
            <a:endParaRPr lang="nl-BE"/>
          </a:p>
        </p:txBody>
      </p:sp>
    </p:spTree>
    <p:extLst>
      <p:ext uri="{BB962C8B-B14F-4D97-AF65-F5344CB8AC3E}">
        <p14:creationId xmlns:p14="http://schemas.microsoft.com/office/powerpoint/2010/main" val="703840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5</a:t>
            </a:fld>
            <a:endParaRPr lang="nl-BE"/>
          </a:p>
        </p:txBody>
      </p:sp>
    </p:spTree>
    <p:extLst>
      <p:ext uri="{BB962C8B-B14F-4D97-AF65-F5344CB8AC3E}">
        <p14:creationId xmlns:p14="http://schemas.microsoft.com/office/powerpoint/2010/main" val="4051270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6</a:t>
            </a:fld>
            <a:endParaRPr lang="nl-BE"/>
          </a:p>
        </p:txBody>
      </p:sp>
    </p:spTree>
    <p:extLst>
      <p:ext uri="{BB962C8B-B14F-4D97-AF65-F5344CB8AC3E}">
        <p14:creationId xmlns:p14="http://schemas.microsoft.com/office/powerpoint/2010/main" val="3845681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7</a:t>
            </a:fld>
            <a:endParaRPr lang="nl-BE"/>
          </a:p>
        </p:txBody>
      </p:sp>
    </p:spTree>
    <p:extLst>
      <p:ext uri="{BB962C8B-B14F-4D97-AF65-F5344CB8AC3E}">
        <p14:creationId xmlns:p14="http://schemas.microsoft.com/office/powerpoint/2010/main" val="1464547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8</a:t>
            </a:fld>
            <a:endParaRPr lang="nl-BE"/>
          </a:p>
        </p:txBody>
      </p:sp>
    </p:spTree>
    <p:extLst>
      <p:ext uri="{BB962C8B-B14F-4D97-AF65-F5344CB8AC3E}">
        <p14:creationId xmlns:p14="http://schemas.microsoft.com/office/powerpoint/2010/main" val="1097282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9</a:t>
            </a:fld>
            <a:endParaRPr lang="nl-BE"/>
          </a:p>
        </p:txBody>
      </p:sp>
    </p:spTree>
    <p:extLst>
      <p:ext uri="{BB962C8B-B14F-4D97-AF65-F5344CB8AC3E}">
        <p14:creationId xmlns:p14="http://schemas.microsoft.com/office/powerpoint/2010/main" val="2406411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10</a:t>
            </a:fld>
            <a:endParaRPr lang="nl-BE"/>
          </a:p>
        </p:txBody>
      </p:sp>
    </p:spTree>
    <p:extLst>
      <p:ext uri="{BB962C8B-B14F-4D97-AF65-F5344CB8AC3E}">
        <p14:creationId xmlns:p14="http://schemas.microsoft.com/office/powerpoint/2010/main" val="1506596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28</a:t>
            </a:fld>
            <a:endParaRPr lang="nl-BE"/>
          </a:p>
        </p:txBody>
      </p:sp>
    </p:spTree>
    <p:extLst>
      <p:ext uri="{BB962C8B-B14F-4D97-AF65-F5344CB8AC3E}">
        <p14:creationId xmlns:p14="http://schemas.microsoft.com/office/powerpoint/2010/main" val="35517911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2AD8CC6-BF1B-4AB5-B9C0-B111D284830C}" type="slidenum">
              <a:rPr lang="nl-BE" smtClean="0"/>
              <a:t>32</a:t>
            </a:fld>
            <a:endParaRPr lang="nl-BE"/>
          </a:p>
        </p:txBody>
      </p:sp>
    </p:spTree>
    <p:extLst>
      <p:ext uri="{BB962C8B-B14F-4D97-AF65-F5344CB8AC3E}">
        <p14:creationId xmlns:p14="http://schemas.microsoft.com/office/powerpoint/2010/main" val="1620702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030740-80AF-020A-EEDF-DEA24992E05B}"/>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37711DAB-B366-C4B8-C7B9-950DBC1CC0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06590D72-AB00-A846-D8B1-5D3668214845}"/>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5" name="Tijdelijke aanduiding voor voettekst 4">
            <a:extLst>
              <a:ext uri="{FF2B5EF4-FFF2-40B4-BE49-F238E27FC236}">
                <a16:creationId xmlns:a16="http://schemas.microsoft.com/office/drawing/2014/main" id="{F1B85D87-F71A-7C99-271E-1E2E1983819F}"/>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35D59178-B3D3-33A3-4257-ECCB7C512FF6}"/>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3715452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2DF350-E782-5259-9DBE-31631AE8EE99}"/>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EDC981D7-39F3-D95A-9F8F-33AD8645BD73}"/>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628639C5-1F26-8325-6AF8-92DD5B5D4763}"/>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5" name="Tijdelijke aanduiding voor voettekst 4">
            <a:extLst>
              <a:ext uri="{FF2B5EF4-FFF2-40B4-BE49-F238E27FC236}">
                <a16:creationId xmlns:a16="http://schemas.microsoft.com/office/drawing/2014/main" id="{6E071F8F-C185-5B53-2CFB-AEAFC38BA732}"/>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99F24A67-E02F-1961-1182-C83D00907473}"/>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3782615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05C0F9-19E7-F58A-3064-BA59C7C1A65B}"/>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D08F9066-1A3B-58F5-3391-9BEF8E9179D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76E815DA-DA13-BE51-B176-C8960021428B}"/>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5" name="Tijdelijke aanduiding voor voettekst 4">
            <a:extLst>
              <a:ext uri="{FF2B5EF4-FFF2-40B4-BE49-F238E27FC236}">
                <a16:creationId xmlns:a16="http://schemas.microsoft.com/office/drawing/2014/main" id="{61F2AB8B-EB57-2620-B215-2BB12DB05091}"/>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7F511C97-E33B-1747-8E4B-026252B436A7}"/>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1667194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D6D9F5-582E-9E41-AC83-7F0C45425A60}"/>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BD4A0A8E-6353-E00F-9834-4FB32C0ECF9E}"/>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D86FE1FC-2701-34FA-06E3-E7272525AA12}"/>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276AA93E-4E23-BEB4-53F0-9618F057774D}"/>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6" name="Tijdelijke aanduiding voor voettekst 5">
            <a:extLst>
              <a:ext uri="{FF2B5EF4-FFF2-40B4-BE49-F238E27FC236}">
                <a16:creationId xmlns:a16="http://schemas.microsoft.com/office/drawing/2014/main" id="{7561B3A9-8766-2493-EA44-9EF8B544B5BE}"/>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5C635BB7-1F58-A38C-FD7E-DA396A80ED95}"/>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539196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FE73D7-DBC5-29C8-140E-C32247EC85C5}"/>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F0FF4AD5-1F5F-4A07-2602-08510796F3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59B6C44-62E3-AD62-5E3E-569B8A8222D6}"/>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DB460F1E-F803-874E-E093-B73F074061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3B0AF7E6-29D9-715D-09F7-41E718C331E3}"/>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A434ED3A-46FB-18B9-EF3C-0D64BBBF6525}"/>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8" name="Tijdelijke aanduiding voor voettekst 7">
            <a:extLst>
              <a:ext uri="{FF2B5EF4-FFF2-40B4-BE49-F238E27FC236}">
                <a16:creationId xmlns:a16="http://schemas.microsoft.com/office/drawing/2014/main" id="{97270285-0B1B-E763-064B-3AF58AFC3416}"/>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F70FE505-166D-7D3F-A4A6-9D9A4DB15DD8}"/>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1357198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2D8B75F-10E5-5EFF-F48A-CFFA9FABB5A7}"/>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EBB79572-FD32-2D89-998B-30CF49452F38}"/>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4" name="Tijdelijke aanduiding voor voettekst 3">
            <a:extLst>
              <a:ext uri="{FF2B5EF4-FFF2-40B4-BE49-F238E27FC236}">
                <a16:creationId xmlns:a16="http://schemas.microsoft.com/office/drawing/2014/main" id="{D66812C2-25CF-4461-07E5-46E96D3B254B}"/>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786F9AB2-303A-16B9-0DE2-1D820857D23C}"/>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300539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F706F385-1AAE-28C3-FD8B-105733D6B148}"/>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3" name="Tijdelijke aanduiding voor voettekst 2">
            <a:extLst>
              <a:ext uri="{FF2B5EF4-FFF2-40B4-BE49-F238E27FC236}">
                <a16:creationId xmlns:a16="http://schemas.microsoft.com/office/drawing/2014/main" id="{ED04650A-9704-9F3D-19C7-401D7324D12B}"/>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11D8CC27-7EDA-0298-3C1D-4A3ADCB80C4D}"/>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3638042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E58963-6A5D-96B7-CA43-B3CB9A9A09D9}"/>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5E2C2F35-66AF-2C85-732D-9F1DD53B26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BB57D6D9-35AC-A994-027B-7B10D4A439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7804C71-DA25-76CD-C13A-07CB685126CB}"/>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6" name="Tijdelijke aanduiding voor voettekst 5">
            <a:extLst>
              <a:ext uri="{FF2B5EF4-FFF2-40B4-BE49-F238E27FC236}">
                <a16:creationId xmlns:a16="http://schemas.microsoft.com/office/drawing/2014/main" id="{337CA43D-1805-ACF4-7CD4-28D6DB468C73}"/>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7B890ECF-9221-2FF0-2C87-E326B0D7EC61}"/>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4217527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A30422-863E-9768-77DE-CDB198FF463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17AF5CB5-E481-E391-967F-A891771A3D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070E2B1F-A054-4D2E-BD18-207C2AEF08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9E519B95-4454-E35F-7DE3-833F9639C448}"/>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6" name="Tijdelijke aanduiding voor voettekst 5">
            <a:extLst>
              <a:ext uri="{FF2B5EF4-FFF2-40B4-BE49-F238E27FC236}">
                <a16:creationId xmlns:a16="http://schemas.microsoft.com/office/drawing/2014/main" id="{B96DA06C-0687-F647-4F9D-07DF11BC72A7}"/>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512C7454-EB42-243E-EEB2-762AE98BEA5B}"/>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2949842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4136E2-3752-0E60-E45D-88151B99F3DA}"/>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1ABFCFE1-9779-5BEC-8249-6F6A38C5ECA5}"/>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4707C744-F480-BB0D-4A60-748988BC332C}"/>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5" name="Tijdelijke aanduiding voor voettekst 4">
            <a:extLst>
              <a:ext uri="{FF2B5EF4-FFF2-40B4-BE49-F238E27FC236}">
                <a16:creationId xmlns:a16="http://schemas.microsoft.com/office/drawing/2014/main" id="{1F271674-548C-BB2B-D8EE-C87D87FC6836}"/>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C0D66551-64DB-0823-086F-4A6425EBE621}"/>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2453636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AFA630EC-3666-63D7-A825-240DF6EE936F}"/>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0E5C7AEB-27E6-97B0-AD92-FCD508F96575}"/>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A6EEB571-E223-2531-65CB-7672D59BED58}"/>
              </a:ext>
            </a:extLst>
          </p:cNvPr>
          <p:cNvSpPr>
            <a:spLocks noGrp="1"/>
          </p:cNvSpPr>
          <p:nvPr>
            <p:ph type="dt" sz="half" idx="10"/>
          </p:nvPr>
        </p:nvSpPr>
        <p:spPr/>
        <p:txBody>
          <a:bodyPr/>
          <a:lstStyle/>
          <a:p>
            <a:fld id="{AC49A033-3C6D-4370-AFD5-837F63F38DEF}" type="datetimeFigureOut">
              <a:rPr lang="nl-BE" smtClean="0"/>
              <a:t>24/09/2024</a:t>
            </a:fld>
            <a:endParaRPr lang="nl-BE"/>
          </a:p>
        </p:txBody>
      </p:sp>
      <p:sp>
        <p:nvSpPr>
          <p:cNvPr id="5" name="Tijdelijke aanduiding voor voettekst 4">
            <a:extLst>
              <a:ext uri="{FF2B5EF4-FFF2-40B4-BE49-F238E27FC236}">
                <a16:creationId xmlns:a16="http://schemas.microsoft.com/office/drawing/2014/main" id="{2C43CF2C-F1C3-634A-6D45-8C5C2AD10E0D}"/>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3F9CFE32-5F10-A69C-AE7C-526ADAA7A615}"/>
              </a:ext>
            </a:extLst>
          </p:cNvPr>
          <p:cNvSpPr>
            <a:spLocks noGrp="1"/>
          </p:cNvSpPr>
          <p:nvPr>
            <p:ph type="sldNum" sz="quarter" idx="12"/>
          </p:nvPr>
        </p:nvSpPr>
        <p:spPr/>
        <p:txBody>
          <a:bodyPr/>
          <a:lstStyle/>
          <a:p>
            <a:fld id="{0E7A61C3-4728-4FBB-A15A-628CBE79C5B0}" type="slidenum">
              <a:rPr lang="nl-BE" smtClean="0"/>
              <a:t>‹nr.›</a:t>
            </a:fld>
            <a:endParaRPr lang="nl-BE"/>
          </a:p>
        </p:txBody>
      </p:sp>
    </p:spTree>
    <p:extLst>
      <p:ext uri="{BB962C8B-B14F-4D97-AF65-F5344CB8AC3E}">
        <p14:creationId xmlns:p14="http://schemas.microsoft.com/office/powerpoint/2010/main" val="2145007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CAB3DD62-B6BF-EC40-F76E-A926A8B8E0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C38DC24A-B503-AA32-A412-39527A91CA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34AA618B-A13F-3203-EFE7-940B59975A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C49A033-3C6D-4370-AFD5-837F63F38DEF}" type="datetimeFigureOut">
              <a:rPr lang="nl-BE" smtClean="0"/>
              <a:t>24/09/2024</a:t>
            </a:fld>
            <a:endParaRPr lang="nl-BE"/>
          </a:p>
        </p:txBody>
      </p:sp>
      <p:sp>
        <p:nvSpPr>
          <p:cNvPr id="5" name="Tijdelijke aanduiding voor voettekst 4">
            <a:extLst>
              <a:ext uri="{FF2B5EF4-FFF2-40B4-BE49-F238E27FC236}">
                <a16:creationId xmlns:a16="http://schemas.microsoft.com/office/drawing/2014/main" id="{E89CBBD6-F66D-C31F-B395-3F0B8EC32D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BE"/>
          </a:p>
        </p:txBody>
      </p:sp>
      <p:sp>
        <p:nvSpPr>
          <p:cNvPr id="6" name="Tijdelijke aanduiding voor dianummer 5">
            <a:extLst>
              <a:ext uri="{FF2B5EF4-FFF2-40B4-BE49-F238E27FC236}">
                <a16:creationId xmlns:a16="http://schemas.microsoft.com/office/drawing/2014/main" id="{E5ABE977-2762-C636-296C-6134C52EAE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E7A61C3-4728-4FBB-A15A-628CBE79C5B0}" type="slidenum">
              <a:rPr lang="nl-BE" smtClean="0"/>
              <a:t>‹nr.›</a:t>
            </a:fld>
            <a:endParaRPr lang="nl-BE"/>
          </a:p>
        </p:txBody>
      </p:sp>
    </p:spTree>
    <p:extLst>
      <p:ext uri="{BB962C8B-B14F-4D97-AF65-F5344CB8AC3E}">
        <p14:creationId xmlns:p14="http://schemas.microsoft.com/office/powerpoint/2010/main" val="2238453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2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jpeg"/></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77BAFB-3BD3-41BB-9107-FAE224AE2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E6823A9B-C188-42D4-847C-3AD928DB14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42784" y="253140"/>
            <a:ext cx="6184555" cy="6184555"/>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34B557F3-1A0C-4749-A6DB-EAC082DF3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24848" y="253140"/>
            <a:ext cx="6184555" cy="6184555"/>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3"/>
              </a:solidFill>
            </a:endParaRPr>
          </a:p>
        </p:txBody>
      </p:sp>
      <p:sp>
        <p:nvSpPr>
          <p:cNvPr id="14" name="Oval 13">
            <a:extLst>
              <a:ext uri="{FF2B5EF4-FFF2-40B4-BE49-F238E27FC236}">
                <a16:creationId xmlns:a16="http://schemas.microsoft.com/office/drawing/2014/main" id="{55D55AA6-3751-494F-868A-DCEDC5CE82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03723" y="136525"/>
            <a:ext cx="6184555" cy="6184555"/>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D358630B-3B06-054D-E637-B8F01AE19238}"/>
              </a:ext>
            </a:extLst>
          </p:cNvPr>
          <p:cNvSpPr>
            <a:spLocks noGrp="1"/>
          </p:cNvSpPr>
          <p:nvPr>
            <p:ph type="ctrTitle"/>
          </p:nvPr>
        </p:nvSpPr>
        <p:spPr>
          <a:xfrm>
            <a:off x="3581400" y="965580"/>
            <a:ext cx="5204489" cy="3160593"/>
          </a:xfrm>
        </p:spPr>
        <p:txBody>
          <a:bodyPr>
            <a:normAutofit/>
          </a:bodyPr>
          <a:lstStyle/>
          <a:p>
            <a:r>
              <a:rPr lang="nl-BE" sz="3800">
                <a:solidFill>
                  <a:schemeClr val="bg1"/>
                </a:solidFill>
              </a:rPr>
              <a:t>Diversiteitsmedewerker</a:t>
            </a:r>
          </a:p>
        </p:txBody>
      </p:sp>
      <p:sp>
        <p:nvSpPr>
          <p:cNvPr id="3" name="Ondertitel 2">
            <a:extLst>
              <a:ext uri="{FF2B5EF4-FFF2-40B4-BE49-F238E27FC236}">
                <a16:creationId xmlns:a16="http://schemas.microsoft.com/office/drawing/2014/main" id="{1C350C5A-4A5B-3EC0-B069-2CA25276C55A}"/>
              </a:ext>
            </a:extLst>
          </p:cNvPr>
          <p:cNvSpPr>
            <a:spLocks noGrp="1"/>
          </p:cNvSpPr>
          <p:nvPr>
            <p:ph type="subTitle" idx="1"/>
          </p:nvPr>
        </p:nvSpPr>
        <p:spPr>
          <a:xfrm>
            <a:off x="3820817" y="4409960"/>
            <a:ext cx="4508641" cy="1116414"/>
          </a:xfrm>
        </p:spPr>
        <p:txBody>
          <a:bodyPr>
            <a:normAutofit/>
          </a:bodyPr>
          <a:lstStyle/>
          <a:p>
            <a:r>
              <a:rPr lang="nl-BE" sz="2000">
                <a:solidFill>
                  <a:schemeClr val="bg1"/>
                </a:solidFill>
              </a:rPr>
              <a:t>Freya Op de Beeck</a:t>
            </a:r>
          </a:p>
        </p:txBody>
      </p:sp>
      <p:sp>
        <p:nvSpPr>
          <p:cNvPr id="16" name="Graphic 212">
            <a:extLst>
              <a:ext uri="{FF2B5EF4-FFF2-40B4-BE49-F238E27FC236}">
                <a16:creationId xmlns:a16="http://schemas.microsoft.com/office/drawing/2014/main" id="{4D4C00DC-4DC6-4CD2-9E31-F17E6CEBC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56275" y="97597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18" name="Graphic 212">
            <a:extLst>
              <a:ext uri="{FF2B5EF4-FFF2-40B4-BE49-F238E27FC236}">
                <a16:creationId xmlns:a16="http://schemas.microsoft.com/office/drawing/2014/main" id="{D82AB1B2-7970-42CF-8BF5-567C69E9F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56275" y="97597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grpSp>
        <p:nvGrpSpPr>
          <p:cNvPr id="20" name="Graphic 190">
            <a:extLst>
              <a:ext uri="{FF2B5EF4-FFF2-40B4-BE49-F238E27FC236}">
                <a16:creationId xmlns:a16="http://schemas.microsoft.com/office/drawing/2014/main" id="{66FB5A75-BDE2-4F12-A95B-C48788A768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80947" y="1755501"/>
            <a:ext cx="1598829" cy="531293"/>
            <a:chOff x="2504802" y="1755501"/>
            <a:chExt cx="1598829" cy="531293"/>
          </a:xfrm>
          <a:solidFill>
            <a:schemeClr val="bg1"/>
          </a:solidFill>
        </p:grpSpPr>
        <p:sp>
          <p:nvSpPr>
            <p:cNvPr id="21" name="Freeform: Shape 20">
              <a:extLst>
                <a:ext uri="{FF2B5EF4-FFF2-40B4-BE49-F238E27FC236}">
                  <a16:creationId xmlns:a16="http://schemas.microsoft.com/office/drawing/2014/main" id="{DC86CBC8-A814-4C0C-A287-7C549693D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6AA52F4F-14E6-402F-A196-668B9CA9B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sp>
        <p:nvSpPr>
          <p:cNvPr id="24" name="Oval 23">
            <a:extLst>
              <a:ext uri="{FF2B5EF4-FFF2-40B4-BE49-F238E27FC236}">
                <a16:creationId xmlns:a16="http://schemas.microsoft.com/office/drawing/2014/main" id="{C10FB9CA-E7FA-462C-B537-F1224ED1AC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9820" y="4236107"/>
            <a:ext cx="510988" cy="510988"/>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6" name="Oval 25">
            <a:extLst>
              <a:ext uri="{FF2B5EF4-FFF2-40B4-BE49-F238E27FC236}">
                <a16:creationId xmlns:a16="http://schemas.microsoft.com/office/drawing/2014/main" id="{D8469AE7-A75B-4F37-850B-EF5974ABE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9820" y="4236107"/>
            <a:ext cx="510988" cy="510988"/>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28" name="Graphic 4">
            <a:extLst>
              <a:ext uri="{FF2B5EF4-FFF2-40B4-BE49-F238E27FC236}">
                <a16:creationId xmlns:a16="http://schemas.microsoft.com/office/drawing/2014/main" id="{63301095-70B2-49AA-8DA9-A35629AD62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597506" y="4175798"/>
            <a:ext cx="1861486" cy="1861665"/>
            <a:chOff x="5734053" y="3067000"/>
            <a:chExt cx="724484" cy="724549"/>
          </a:xfrm>
          <a:solidFill>
            <a:schemeClr val="bg1"/>
          </a:solidFill>
        </p:grpSpPr>
        <p:sp>
          <p:nvSpPr>
            <p:cNvPr id="29" name="Freeform: Shape 28">
              <a:extLst>
                <a:ext uri="{FF2B5EF4-FFF2-40B4-BE49-F238E27FC236}">
                  <a16:creationId xmlns:a16="http://schemas.microsoft.com/office/drawing/2014/main" id="{D218E08C-0BEA-45C2-8C09-4141DDDA0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067000"/>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30" name="Freeform: Shape 29">
              <a:extLst>
                <a:ext uri="{FF2B5EF4-FFF2-40B4-BE49-F238E27FC236}">
                  <a16:creationId xmlns:a16="http://schemas.microsoft.com/office/drawing/2014/main" id="{232F6090-14E0-44C6-B9FC-C91047BCD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06700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31" name="Freeform: Shape 30">
              <a:extLst>
                <a:ext uri="{FF2B5EF4-FFF2-40B4-BE49-F238E27FC236}">
                  <a16:creationId xmlns:a16="http://schemas.microsoft.com/office/drawing/2014/main" id="{FDB9402B-335C-4892-9E7C-C400E95BE0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2" name="Freeform: Shape 31">
              <a:extLst>
                <a:ext uri="{FF2B5EF4-FFF2-40B4-BE49-F238E27FC236}">
                  <a16:creationId xmlns:a16="http://schemas.microsoft.com/office/drawing/2014/main" id="{E7A4371D-4448-409A-93F3-0C92E3EBD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3" name="Freeform: Shape 32">
              <a:extLst>
                <a:ext uri="{FF2B5EF4-FFF2-40B4-BE49-F238E27FC236}">
                  <a16:creationId xmlns:a16="http://schemas.microsoft.com/office/drawing/2014/main" id="{780149CB-4B8F-4FD1-AC5E-25670C9EA0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4" name="Freeform: Shape 33">
              <a:extLst>
                <a:ext uri="{FF2B5EF4-FFF2-40B4-BE49-F238E27FC236}">
                  <a16:creationId xmlns:a16="http://schemas.microsoft.com/office/drawing/2014/main" id="{92D49A1A-35B0-4620-9D1E-A782A0E97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06700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35" name="Freeform: Shape 34">
              <a:extLst>
                <a:ext uri="{FF2B5EF4-FFF2-40B4-BE49-F238E27FC236}">
                  <a16:creationId xmlns:a16="http://schemas.microsoft.com/office/drawing/2014/main" id="{AFF46F08-B1E4-44C1-BD4A-4191D6EAD9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6" name="Freeform: Shape 35">
              <a:extLst>
                <a:ext uri="{FF2B5EF4-FFF2-40B4-BE49-F238E27FC236}">
                  <a16:creationId xmlns:a16="http://schemas.microsoft.com/office/drawing/2014/main" id="{8DB16610-3D81-4E5C-850D-5D1245C0D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12624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37" name="Freeform: Shape 36">
              <a:extLst>
                <a:ext uri="{FF2B5EF4-FFF2-40B4-BE49-F238E27FC236}">
                  <a16:creationId xmlns:a16="http://schemas.microsoft.com/office/drawing/2014/main" id="{E05501B2-83AC-4299-BE5A-8CA16B4089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12624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8" name="Freeform: Shape 37">
              <a:extLst>
                <a:ext uri="{FF2B5EF4-FFF2-40B4-BE49-F238E27FC236}">
                  <a16:creationId xmlns:a16="http://schemas.microsoft.com/office/drawing/2014/main" id="{07CF1B90-3B3A-403E-A94F-8B82945D07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9" name="Freeform: Shape 38">
              <a:extLst>
                <a:ext uri="{FF2B5EF4-FFF2-40B4-BE49-F238E27FC236}">
                  <a16:creationId xmlns:a16="http://schemas.microsoft.com/office/drawing/2014/main" id="{56A1CBA9-4AC1-4C42-9429-3FF31DF282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40" name="Freeform: Shape 39">
              <a:extLst>
                <a:ext uri="{FF2B5EF4-FFF2-40B4-BE49-F238E27FC236}">
                  <a16:creationId xmlns:a16="http://schemas.microsoft.com/office/drawing/2014/main" id="{21318D9B-FD39-402A-ADFA-0E6CC789A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41" name="Freeform: Shape 40">
              <a:extLst>
                <a:ext uri="{FF2B5EF4-FFF2-40B4-BE49-F238E27FC236}">
                  <a16:creationId xmlns:a16="http://schemas.microsoft.com/office/drawing/2014/main" id="{333FB08F-B346-47C0-A7CD-1DE53E6C0D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12624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42" name="Freeform: Shape 41">
              <a:extLst>
                <a:ext uri="{FF2B5EF4-FFF2-40B4-BE49-F238E27FC236}">
                  <a16:creationId xmlns:a16="http://schemas.microsoft.com/office/drawing/2014/main" id="{893AD6F2-6408-4A8E-9749-CB7388EF3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43" name="Freeform: Shape 42">
              <a:extLst>
                <a:ext uri="{FF2B5EF4-FFF2-40B4-BE49-F238E27FC236}">
                  <a16:creationId xmlns:a16="http://schemas.microsoft.com/office/drawing/2014/main" id="{715D9D2F-1568-4BE3-A54A-69F52492B0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185393"/>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44" name="Freeform: Shape 43">
              <a:extLst>
                <a:ext uri="{FF2B5EF4-FFF2-40B4-BE49-F238E27FC236}">
                  <a16:creationId xmlns:a16="http://schemas.microsoft.com/office/drawing/2014/main" id="{9AB547A7-0D80-491F-98B4-C6B7CC4FC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185393"/>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45" name="Freeform: Shape 44">
              <a:extLst>
                <a:ext uri="{FF2B5EF4-FFF2-40B4-BE49-F238E27FC236}">
                  <a16:creationId xmlns:a16="http://schemas.microsoft.com/office/drawing/2014/main" id="{7E2693CD-DAF5-4B26-9A2F-17673BF31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6" name="Freeform: Shape 45">
              <a:extLst>
                <a:ext uri="{FF2B5EF4-FFF2-40B4-BE49-F238E27FC236}">
                  <a16:creationId xmlns:a16="http://schemas.microsoft.com/office/drawing/2014/main" id="{A96EEE12-952A-4693-B161-D7071D601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7" name="Freeform: Shape 46">
              <a:extLst>
                <a:ext uri="{FF2B5EF4-FFF2-40B4-BE49-F238E27FC236}">
                  <a16:creationId xmlns:a16="http://schemas.microsoft.com/office/drawing/2014/main" id="{F4228DCC-1611-4BDC-90AA-231F67EB11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8" name="Freeform: Shape 47">
              <a:extLst>
                <a:ext uri="{FF2B5EF4-FFF2-40B4-BE49-F238E27FC236}">
                  <a16:creationId xmlns:a16="http://schemas.microsoft.com/office/drawing/2014/main" id="{DA163C3C-D3DF-461F-B6A8-90C7C227D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185393"/>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49" name="Freeform: Shape 48">
              <a:extLst>
                <a:ext uri="{FF2B5EF4-FFF2-40B4-BE49-F238E27FC236}">
                  <a16:creationId xmlns:a16="http://schemas.microsoft.com/office/drawing/2014/main" id="{4D021D29-2980-41C3-AB83-DA93C105B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50" name="Freeform: Shape 49">
              <a:extLst>
                <a:ext uri="{FF2B5EF4-FFF2-40B4-BE49-F238E27FC236}">
                  <a16:creationId xmlns:a16="http://schemas.microsoft.com/office/drawing/2014/main" id="{AC09C1FA-1A9D-49A7-9D73-8B777140A3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244637"/>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51" name="Freeform: Shape 50">
              <a:extLst>
                <a:ext uri="{FF2B5EF4-FFF2-40B4-BE49-F238E27FC236}">
                  <a16:creationId xmlns:a16="http://schemas.microsoft.com/office/drawing/2014/main" id="{0B8D8CD4-7B9B-48A5-BC59-0CB859354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244635"/>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2" name="Freeform: Shape 51">
              <a:extLst>
                <a:ext uri="{FF2B5EF4-FFF2-40B4-BE49-F238E27FC236}">
                  <a16:creationId xmlns:a16="http://schemas.microsoft.com/office/drawing/2014/main" id="{224D0A27-A8B0-4020-9399-24127726E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3" name="Freeform: Shape 52">
              <a:extLst>
                <a:ext uri="{FF2B5EF4-FFF2-40B4-BE49-F238E27FC236}">
                  <a16:creationId xmlns:a16="http://schemas.microsoft.com/office/drawing/2014/main" id="{168E8EBA-9F8C-4650-B9BE-38A0A56BCF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4" name="Freeform: Shape 53">
              <a:extLst>
                <a:ext uri="{FF2B5EF4-FFF2-40B4-BE49-F238E27FC236}">
                  <a16:creationId xmlns:a16="http://schemas.microsoft.com/office/drawing/2014/main" id="{6A460BB3-2605-4AA2-AE1D-B9FB61EBF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5" name="Freeform: Shape 54">
              <a:extLst>
                <a:ext uri="{FF2B5EF4-FFF2-40B4-BE49-F238E27FC236}">
                  <a16:creationId xmlns:a16="http://schemas.microsoft.com/office/drawing/2014/main" id="{1E2E38EE-DBBE-4CC1-9498-E7193E1B28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244637"/>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56" name="Freeform: Shape 55">
              <a:extLst>
                <a:ext uri="{FF2B5EF4-FFF2-40B4-BE49-F238E27FC236}">
                  <a16:creationId xmlns:a16="http://schemas.microsoft.com/office/drawing/2014/main" id="{BF191D5C-7D2A-4408-A8F2-389D2360F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7" name="Freeform: Shape 56">
              <a:extLst>
                <a:ext uri="{FF2B5EF4-FFF2-40B4-BE49-F238E27FC236}">
                  <a16:creationId xmlns:a16="http://schemas.microsoft.com/office/drawing/2014/main" id="{08F7193B-B379-4921-9F17-1841D50611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303786"/>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58" name="Freeform: Shape 57">
              <a:extLst>
                <a:ext uri="{FF2B5EF4-FFF2-40B4-BE49-F238E27FC236}">
                  <a16:creationId xmlns:a16="http://schemas.microsoft.com/office/drawing/2014/main" id="{B4C5E53C-6003-4F74-B1CA-C7EA1E4993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30378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id="{CB97B2B1-1CF5-46A5-940D-AB8F57F59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0" name="Freeform: Shape 59">
              <a:extLst>
                <a:ext uri="{FF2B5EF4-FFF2-40B4-BE49-F238E27FC236}">
                  <a16:creationId xmlns:a16="http://schemas.microsoft.com/office/drawing/2014/main" id="{0783F4F1-D8CE-4453-B79B-AD976E272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1" name="Freeform: Shape 60">
              <a:extLst>
                <a:ext uri="{FF2B5EF4-FFF2-40B4-BE49-F238E27FC236}">
                  <a16:creationId xmlns:a16="http://schemas.microsoft.com/office/drawing/2014/main" id="{06A7A4C9-F24F-4F00-A2FA-29E788A09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2" name="Freeform: Shape 61">
              <a:extLst>
                <a:ext uri="{FF2B5EF4-FFF2-40B4-BE49-F238E27FC236}">
                  <a16:creationId xmlns:a16="http://schemas.microsoft.com/office/drawing/2014/main" id="{EB694A32-59D6-46E3-8CE4-E4C485C2CB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303786"/>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3" name="Freeform: Shape 62">
              <a:extLst>
                <a:ext uri="{FF2B5EF4-FFF2-40B4-BE49-F238E27FC236}">
                  <a16:creationId xmlns:a16="http://schemas.microsoft.com/office/drawing/2014/main" id="{983EBB4C-28FF-41C6-90D6-5F30FC0868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4" name="Freeform: Shape 63">
              <a:extLst>
                <a:ext uri="{FF2B5EF4-FFF2-40B4-BE49-F238E27FC236}">
                  <a16:creationId xmlns:a16="http://schemas.microsoft.com/office/drawing/2014/main" id="{0707659D-8AE9-49B5-AB29-ECC099F495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363031"/>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65" name="Freeform: Shape 64">
              <a:extLst>
                <a:ext uri="{FF2B5EF4-FFF2-40B4-BE49-F238E27FC236}">
                  <a16:creationId xmlns:a16="http://schemas.microsoft.com/office/drawing/2014/main" id="{5C987ECC-9573-46EA-9C4A-7C3CAE3938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36302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6" name="Freeform: Shape 65">
              <a:extLst>
                <a:ext uri="{FF2B5EF4-FFF2-40B4-BE49-F238E27FC236}">
                  <a16:creationId xmlns:a16="http://schemas.microsoft.com/office/drawing/2014/main" id="{4DAF6708-18C2-4082-B024-6CEA32AE0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7" name="Freeform: Shape 66">
              <a:extLst>
                <a:ext uri="{FF2B5EF4-FFF2-40B4-BE49-F238E27FC236}">
                  <a16:creationId xmlns:a16="http://schemas.microsoft.com/office/drawing/2014/main" id="{72CBB5AE-39E2-4D9B-A834-64D31B0032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8" name="Freeform: Shape 67">
              <a:extLst>
                <a:ext uri="{FF2B5EF4-FFF2-40B4-BE49-F238E27FC236}">
                  <a16:creationId xmlns:a16="http://schemas.microsoft.com/office/drawing/2014/main" id="{4592DE98-77BF-4E8E-AEB4-1934207BA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5AF5D9A0-BA94-4D2B-8479-26C55355B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363031"/>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CAA6A8E-7ACF-4EF7-AAD6-734A009DCF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3DD3695-F212-4BAD-BBB3-EC1F624740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422181"/>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B1B3ECB-7594-4C5C-B62B-E686C0A89E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4221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5EE54C3C-D9E5-4782-B8F6-058EB2D63E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EAE78EEE-DC43-44E1-AB47-ACB80F94B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847D67EF-1141-4582-866E-FE02FB2360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99ECC931-60A1-4628-A34B-4B68DA3CC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422181"/>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A587D2BE-3417-44AE-BEEF-57F88CECB4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FCEB2ED3-A08D-4286-B75D-893289F3F3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06700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7C7DB7BB-8173-4377-85B0-032B7BDAB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93EF69B4-3F48-4509-8BF8-926E23BC1D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067000"/>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C1A86650-1EF5-46E3-885D-96985105A8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47EBBDE2-BD90-481F-A671-34E2186FB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87DAF1CB-838D-4C5C-8FB7-76BF677FEB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64573DA8-D2F3-4644-AC79-83843615C4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12624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41AB53B8-0D5C-44BD-A2A9-ABBF659E1F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12624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29B7FA60-B453-4877-8D47-CA1209DF9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12624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7A6D2414-BCCC-40E8-B990-47642EFE96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12624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B0F37C2B-B7E6-420D-AD39-3AE4A2FBE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12624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F6417E45-D7FC-40B8-AD49-941B28D18C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12624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2A8D1963-0C59-476C-AAFA-A7AF4FF50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18539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6BE777A9-EC29-46FC-AD21-AC7FD89B13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18539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C63BA1CE-93FB-42C7-8381-765E50023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18539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7F30F275-ADC8-4FD1-8B4B-673B37517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18539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DB20529C-F2DD-4607-8DEE-19A9329686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18539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B8029A9A-DFF9-49CE-8CEE-95A6695F3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185391"/>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6822C2EC-B05D-4CE6-9D59-164769D0E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244634"/>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97" name="Freeform: Shape 96">
              <a:extLst>
                <a:ext uri="{FF2B5EF4-FFF2-40B4-BE49-F238E27FC236}">
                  <a16:creationId xmlns:a16="http://schemas.microsoft.com/office/drawing/2014/main" id="{53A0760F-F576-4A97-94AF-8BBE590844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24463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98" name="Freeform: Shape 97">
              <a:extLst>
                <a:ext uri="{FF2B5EF4-FFF2-40B4-BE49-F238E27FC236}">
                  <a16:creationId xmlns:a16="http://schemas.microsoft.com/office/drawing/2014/main" id="{CA76721C-646A-4910-AD1A-BE6B67767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244634"/>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99" name="Freeform: Shape 98">
              <a:extLst>
                <a:ext uri="{FF2B5EF4-FFF2-40B4-BE49-F238E27FC236}">
                  <a16:creationId xmlns:a16="http://schemas.microsoft.com/office/drawing/2014/main" id="{065D4766-CAEC-4074-A9E2-6110A12389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24463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00" name="Freeform: Shape 99">
              <a:extLst>
                <a:ext uri="{FF2B5EF4-FFF2-40B4-BE49-F238E27FC236}">
                  <a16:creationId xmlns:a16="http://schemas.microsoft.com/office/drawing/2014/main" id="{4F1A0AC6-319D-49D8-A4FB-17A70E8E89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24463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101" name="Freeform: Shape 100">
              <a:extLst>
                <a:ext uri="{FF2B5EF4-FFF2-40B4-BE49-F238E27FC236}">
                  <a16:creationId xmlns:a16="http://schemas.microsoft.com/office/drawing/2014/main" id="{79502B48-2B92-45BF-B9AC-1102B38078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24463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2" name="Freeform: Shape 101">
              <a:extLst>
                <a:ext uri="{FF2B5EF4-FFF2-40B4-BE49-F238E27FC236}">
                  <a16:creationId xmlns:a16="http://schemas.microsoft.com/office/drawing/2014/main" id="{6363AFA7-321F-431C-B2FD-ADCB4D24BD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30378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3" name="Freeform: Shape 102">
              <a:extLst>
                <a:ext uri="{FF2B5EF4-FFF2-40B4-BE49-F238E27FC236}">
                  <a16:creationId xmlns:a16="http://schemas.microsoft.com/office/drawing/2014/main" id="{33EDDE1B-7379-4973-8CFD-F3C737104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4" name="Freeform: Shape 103">
              <a:extLst>
                <a:ext uri="{FF2B5EF4-FFF2-40B4-BE49-F238E27FC236}">
                  <a16:creationId xmlns:a16="http://schemas.microsoft.com/office/drawing/2014/main" id="{1F20B58A-2DB8-46B2-9E93-9C8C817DC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30378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05" name="Freeform: Shape 104">
              <a:extLst>
                <a:ext uri="{FF2B5EF4-FFF2-40B4-BE49-F238E27FC236}">
                  <a16:creationId xmlns:a16="http://schemas.microsoft.com/office/drawing/2014/main" id="{A5A3EF12-3DA1-4505-A44B-1B9634887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6" name="Freeform: Shape 105">
              <a:extLst>
                <a:ext uri="{FF2B5EF4-FFF2-40B4-BE49-F238E27FC236}">
                  <a16:creationId xmlns:a16="http://schemas.microsoft.com/office/drawing/2014/main" id="{5B08812B-9264-47E7-8EC8-1233869F6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07" name="Freeform: Shape 106">
              <a:extLst>
                <a:ext uri="{FF2B5EF4-FFF2-40B4-BE49-F238E27FC236}">
                  <a16:creationId xmlns:a16="http://schemas.microsoft.com/office/drawing/2014/main" id="{2A29F226-A243-410B-BEE4-EBA9DD76F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30378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8" name="Freeform: Shape 107">
              <a:extLst>
                <a:ext uri="{FF2B5EF4-FFF2-40B4-BE49-F238E27FC236}">
                  <a16:creationId xmlns:a16="http://schemas.microsoft.com/office/drawing/2014/main" id="{9DF57348-F837-475C-A7AA-3C7210041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363028"/>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09" name="Freeform: Shape 108">
              <a:extLst>
                <a:ext uri="{FF2B5EF4-FFF2-40B4-BE49-F238E27FC236}">
                  <a16:creationId xmlns:a16="http://schemas.microsoft.com/office/drawing/2014/main" id="{1E41B89A-9A45-4947-ADB0-9400400498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36302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10" name="Freeform: Shape 109">
              <a:extLst>
                <a:ext uri="{FF2B5EF4-FFF2-40B4-BE49-F238E27FC236}">
                  <a16:creationId xmlns:a16="http://schemas.microsoft.com/office/drawing/2014/main" id="{6C1F1525-32BC-46E1-84E6-C2BB88730B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363028"/>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111" name="Freeform: Shape 110">
              <a:extLst>
                <a:ext uri="{FF2B5EF4-FFF2-40B4-BE49-F238E27FC236}">
                  <a16:creationId xmlns:a16="http://schemas.microsoft.com/office/drawing/2014/main" id="{C73A8972-BA44-40C6-B045-83E78C4D4A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36302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12" name="Freeform: Shape 111">
              <a:extLst>
                <a:ext uri="{FF2B5EF4-FFF2-40B4-BE49-F238E27FC236}">
                  <a16:creationId xmlns:a16="http://schemas.microsoft.com/office/drawing/2014/main" id="{C196E956-03D1-4F79-826A-A2F5E3DEF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36302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113" name="Freeform: Shape 112">
              <a:extLst>
                <a:ext uri="{FF2B5EF4-FFF2-40B4-BE49-F238E27FC236}">
                  <a16:creationId xmlns:a16="http://schemas.microsoft.com/office/drawing/2014/main" id="{ADA7B07B-EAC8-4FA5-B14F-3ABF8BA7A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363029"/>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4" name="Freeform: Shape 113">
              <a:extLst>
                <a:ext uri="{FF2B5EF4-FFF2-40B4-BE49-F238E27FC236}">
                  <a16:creationId xmlns:a16="http://schemas.microsoft.com/office/drawing/2014/main" id="{93C28672-FF9E-4FE0-AC47-2FDD26CD7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42217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5" name="Freeform: Shape 114">
              <a:extLst>
                <a:ext uri="{FF2B5EF4-FFF2-40B4-BE49-F238E27FC236}">
                  <a16:creationId xmlns:a16="http://schemas.microsoft.com/office/drawing/2014/main" id="{E347BAB3-EA9C-4ADD-AE5E-28F2E3C538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4221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6" name="Freeform: Shape 115">
              <a:extLst>
                <a:ext uri="{FF2B5EF4-FFF2-40B4-BE49-F238E27FC236}">
                  <a16:creationId xmlns:a16="http://schemas.microsoft.com/office/drawing/2014/main" id="{321920C4-EE31-4F03-A0D5-A280D3F4B1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42217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17" name="Freeform: Shape 116">
              <a:extLst>
                <a:ext uri="{FF2B5EF4-FFF2-40B4-BE49-F238E27FC236}">
                  <a16:creationId xmlns:a16="http://schemas.microsoft.com/office/drawing/2014/main" id="{6EBB3D05-4C78-4F10-8D03-8909DBCFB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42217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8" name="Freeform: Shape 117">
              <a:extLst>
                <a:ext uri="{FF2B5EF4-FFF2-40B4-BE49-F238E27FC236}">
                  <a16:creationId xmlns:a16="http://schemas.microsoft.com/office/drawing/2014/main" id="{FC65F531-84E4-463F-8791-EB6EDFA63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4221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19" name="Freeform: Shape 118">
              <a:extLst>
                <a:ext uri="{FF2B5EF4-FFF2-40B4-BE49-F238E27FC236}">
                  <a16:creationId xmlns:a16="http://schemas.microsoft.com/office/drawing/2014/main" id="{A63BB6A3-D482-43F2-9F5F-20E163CC44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20" name="Freeform: Shape 119">
              <a:extLst>
                <a:ext uri="{FF2B5EF4-FFF2-40B4-BE49-F238E27FC236}">
                  <a16:creationId xmlns:a16="http://schemas.microsoft.com/office/drawing/2014/main" id="{ABDCCD34-EB5D-4194-8A28-1424E98AE4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481330"/>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121" name="Freeform: Shape 120">
              <a:extLst>
                <a:ext uri="{FF2B5EF4-FFF2-40B4-BE49-F238E27FC236}">
                  <a16:creationId xmlns:a16="http://schemas.microsoft.com/office/drawing/2014/main" id="{F058544E-163D-4FFF-9A69-0B3A3F2D66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48133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22" name="Freeform: Shape 121">
              <a:extLst>
                <a:ext uri="{FF2B5EF4-FFF2-40B4-BE49-F238E27FC236}">
                  <a16:creationId xmlns:a16="http://schemas.microsoft.com/office/drawing/2014/main" id="{11041486-0577-4F0E-8DD5-5E20E26729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3" name="Freeform: Shape 122">
              <a:extLst>
                <a:ext uri="{FF2B5EF4-FFF2-40B4-BE49-F238E27FC236}">
                  <a16:creationId xmlns:a16="http://schemas.microsoft.com/office/drawing/2014/main" id="{71D11099-C84E-43AC-9F20-92460E1708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4" name="Freeform: Shape 123">
              <a:extLst>
                <a:ext uri="{FF2B5EF4-FFF2-40B4-BE49-F238E27FC236}">
                  <a16:creationId xmlns:a16="http://schemas.microsoft.com/office/drawing/2014/main" id="{E598FB87-8AFF-4C56-9E2C-776F4641E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5" name="Freeform: Shape 124">
              <a:extLst>
                <a:ext uri="{FF2B5EF4-FFF2-40B4-BE49-F238E27FC236}">
                  <a16:creationId xmlns:a16="http://schemas.microsoft.com/office/drawing/2014/main" id="{7701E761-16DE-4350-9718-DD81B37FB9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48133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26" name="Freeform: Shape 125">
              <a:extLst>
                <a:ext uri="{FF2B5EF4-FFF2-40B4-BE49-F238E27FC236}">
                  <a16:creationId xmlns:a16="http://schemas.microsoft.com/office/drawing/2014/main" id="{552E747F-E415-4348-A11A-4CABCB64B5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7" name="Freeform: Shape 126">
              <a:extLst>
                <a:ext uri="{FF2B5EF4-FFF2-40B4-BE49-F238E27FC236}">
                  <a16:creationId xmlns:a16="http://schemas.microsoft.com/office/drawing/2014/main" id="{C6472F13-E6DE-4469-9563-F478261B6E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54057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28" name="Freeform: Shape 127">
              <a:extLst>
                <a:ext uri="{FF2B5EF4-FFF2-40B4-BE49-F238E27FC236}">
                  <a16:creationId xmlns:a16="http://schemas.microsoft.com/office/drawing/2014/main" id="{5C72FE15-910B-4622-A14C-AFA2DFCC02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540575"/>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29" name="Freeform: Shape 128">
              <a:extLst>
                <a:ext uri="{FF2B5EF4-FFF2-40B4-BE49-F238E27FC236}">
                  <a16:creationId xmlns:a16="http://schemas.microsoft.com/office/drawing/2014/main" id="{BAB8F759-DEFA-4D35-B76E-6D3034FB77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0" name="Freeform: Shape 129">
              <a:extLst>
                <a:ext uri="{FF2B5EF4-FFF2-40B4-BE49-F238E27FC236}">
                  <a16:creationId xmlns:a16="http://schemas.microsoft.com/office/drawing/2014/main" id="{A1BBCEBD-DCE2-4354-B878-49ABEC367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1" name="Freeform: Shape 130">
              <a:extLst>
                <a:ext uri="{FF2B5EF4-FFF2-40B4-BE49-F238E27FC236}">
                  <a16:creationId xmlns:a16="http://schemas.microsoft.com/office/drawing/2014/main" id="{2CBB3A18-0021-403F-8E24-8805829B42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2" name="Freeform: Shape 131">
              <a:extLst>
                <a:ext uri="{FF2B5EF4-FFF2-40B4-BE49-F238E27FC236}">
                  <a16:creationId xmlns:a16="http://schemas.microsoft.com/office/drawing/2014/main" id="{8FDF7AAC-1EC6-4409-90AB-DBB984883D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540575"/>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33" name="Freeform: Shape 132">
              <a:extLst>
                <a:ext uri="{FF2B5EF4-FFF2-40B4-BE49-F238E27FC236}">
                  <a16:creationId xmlns:a16="http://schemas.microsoft.com/office/drawing/2014/main" id="{5B9999E8-7D25-4049-8328-685B556DC6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4" name="Freeform: Shape 133">
              <a:extLst>
                <a:ext uri="{FF2B5EF4-FFF2-40B4-BE49-F238E27FC236}">
                  <a16:creationId xmlns:a16="http://schemas.microsoft.com/office/drawing/2014/main" id="{E77FC8A9-DEAE-424D-B460-12E0F3268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5997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35" name="Freeform: Shape 134">
              <a:extLst>
                <a:ext uri="{FF2B5EF4-FFF2-40B4-BE49-F238E27FC236}">
                  <a16:creationId xmlns:a16="http://schemas.microsoft.com/office/drawing/2014/main" id="{54F9C69A-0DCF-444A-B970-32B4120483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5997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6" name="Freeform: Shape 135">
              <a:extLst>
                <a:ext uri="{FF2B5EF4-FFF2-40B4-BE49-F238E27FC236}">
                  <a16:creationId xmlns:a16="http://schemas.microsoft.com/office/drawing/2014/main" id="{8BD94DDA-54FF-48EE-9DAC-C0EA6F91D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7" name="Freeform: Shape 136">
              <a:extLst>
                <a:ext uri="{FF2B5EF4-FFF2-40B4-BE49-F238E27FC236}">
                  <a16:creationId xmlns:a16="http://schemas.microsoft.com/office/drawing/2014/main" id="{E18A6989-0132-4CB7-BB68-EEBC4E0806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8" name="Freeform: Shape 137">
              <a:extLst>
                <a:ext uri="{FF2B5EF4-FFF2-40B4-BE49-F238E27FC236}">
                  <a16:creationId xmlns:a16="http://schemas.microsoft.com/office/drawing/2014/main" id="{A1357332-D19F-4C2B-B474-21D5539B90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9" name="Freeform: Shape 138">
              <a:extLst>
                <a:ext uri="{FF2B5EF4-FFF2-40B4-BE49-F238E27FC236}">
                  <a16:creationId xmlns:a16="http://schemas.microsoft.com/office/drawing/2014/main" id="{295C7590-8B80-428C-95A9-638B26542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5997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0" name="Freeform: Shape 139">
              <a:extLst>
                <a:ext uri="{FF2B5EF4-FFF2-40B4-BE49-F238E27FC236}">
                  <a16:creationId xmlns:a16="http://schemas.microsoft.com/office/drawing/2014/main" id="{CA0E8A31-7520-4726-9D96-43BA87407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1" name="Freeform: Shape 140">
              <a:extLst>
                <a:ext uri="{FF2B5EF4-FFF2-40B4-BE49-F238E27FC236}">
                  <a16:creationId xmlns:a16="http://schemas.microsoft.com/office/drawing/2014/main" id="{9407EEE0-5D8E-4CCC-A91B-0CB523227C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3" y="3658968"/>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42" name="Freeform: Shape 141">
              <a:extLst>
                <a:ext uri="{FF2B5EF4-FFF2-40B4-BE49-F238E27FC236}">
                  <a16:creationId xmlns:a16="http://schemas.microsoft.com/office/drawing/2014/main" id="{3799DFCC-868B-4257-B530-8E8D616CC5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99" y="3658968"/>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3" name="Freeform: Shape 142">
              <a:extLst>
                <a:ext uri="{FF2B5EF4-FFF2-40B4-BE49-F238E27FC236}">
                  <a16:creationId xmlns:a16="http://schemas.microsoft.com/office/drawing/2014/main" id="{F7F5EEB5-FE82-45A8-97C4-88460ABAFB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49"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4" name="Freeform: Shape 143">
              <a:extLst>
                <a:ext uri="{FF2B5EF4-FFF2-40B4-BE49-F238E27FC236}">
                  <a16:creationId xmlns:a16="http://schemas.microsoft.com/office/drawing/2014/main" id="{CD76E4C7-EB07-499D-9BC3-FF39C8B61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5" name="Freeform: Shape 144">
              <a:extLst>
                <a:ext uri="{FF2B5EF4-FFF2-40B4-BE49-F238E27FC236}">
                  <a16:creationId xmlns:a16="http://schemas.microsoft.com/office/drawing/2014/main" id="{86EFDF8D-E5F7-4EB8-B8DA-3CC7E21D88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5"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6" name="Freeform: Shape 145">
              <a:extLst>
                <a:ext uri="{FF2B5EF4-FFF2-40B4-BE49-F238E27FC236}">
                  <a16:creationId xmlns:a16="http://schemas.microsoft.com/office/drawing/2014/main" id="{2CA6506B-EACA-4FB2-81AB-E028F44786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0" y="3658968"/>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7" name="Freeform: Shape 146">
              <a:extLst>
                <a:ext uri="{FF2B5EF4-FFF2-40B4-BE49-F238E27FC236}">
                  <a16:creationId xmlns:a16="http://schemas.microsoft.com/office/drawing/2014/main" id="{193E4771-2787-4901-93D8-7E90F3F479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8" name="Freeform: Shape 147">
              <a:extLst>
                <a:ext uri="{FF2B5EF4-FFF2-40B4-BE49-F238E27FC236}">
                  <a16:creationId xmlns:a16="http://schemas.microsoft.com/office/drawing/2014/main" id="{0EA31773-15F1-4605-8787-6891ABB21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718118"/>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49" name="Freeform: Shape 148">
              <a:extLst>
                <a:ext uri="{FF2B5EF4-FFF2-40B4-BE49-F238E27FC236}">
                  <a16:creationId xmlns:a16="http://schemas.microsoft.com/office/drawing/2014/main" id="{1302C213-2CD5-4168-9534-111E6E81A8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718118"/>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0" name="Freeform: Shape 149">
              <a:extLst>
                <a:ext uri="{FF2B5EF4-FFF2-40B4-BE49-F238E27FC236}">
                  <a16:creationId xmlns:a16="http://schemas.microsoft.com/office/drawing/2014/main" id="{B9B36C24-2336-41FD-BAC4-6CD69DFD55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1" name="Freeform: Shape 150">
              <a:extLst>
                <a:ext uri="{FF2B5EF4-FFF2-40B4-BE49-F238E27FC236}">
                  <a16:creationId xmlns:a16="http://schemas.microsoft.com/office/drawing/2014/main" id="{CA3AFAFE-D376-4A7B-928B-833531472D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6"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2" name="Freeform: Shape 151">
              <a:extLst>
                <a:ext uri="{FF2B5EF4-FFF2-40B4-BE49-F238E27FC236}">
                  <a16:creationId xmlns:a16="http://schemas.microsoft.com/office/drawing/2014/main" id="{7C685A00-A4F7-4250-BAAA-70978DADE4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3" name="Freeform: Shape 152">
              <a:extLst>
                <a:ext uri="{FF2B5EF4-FFF2-40B4-BE49-F238E27FC236}">
                  <a16:creationId xmlns:a16="http://schemas.microsoft.com/office/drawing/2014/main" id="{E52682F3-EDD5-4BDC-BB19-A4540873A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718118"/>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4" name="Freeform: Shape 153">
              <a:extLst>
                <a:ext uri="{FF2B5EF4-FFF2-40B4-BE49-F238E27FC236}">
                  <a16:creationId xmlns:a16="http://schemas.microsoft.com/office/drawing/2014/main" id="{2C5E1880-CFBA-4547-9C23-6D2C433048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5" name="Freeform: Shape 154">
              <a:extLst>
                <a:ext uri="{FF2B5EF4-FFF2-40B4-BE49-F238E27FC236}">
                  <a16:creationId xmlns:a16="http://schemas.microsoft.com/office/drawing/2014/main" id="{439AAF4F-2AAD-4A02-A7FA-FE28D52869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7" y="3777362"/>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56" name="Freeform: Shape 155">
              <a:extLst>
                <a:ext uri="{FF2B5EF4-FFF2-40B4-BE49-F238E27FC236}">
                  <a16:creationId xmlns:a16="http://schemas.microsoft.com/office/drawing/2014/main" id="{05614144-9309-41ED-8E05-839A6EEFF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1" y="377736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57" name="Freeform: Shape 156">
              <a:extLst>
                <a:ext uri="{FF2B5EF4-FFF2-40B4-BE49-F238E27FC236}">
                  <a16:creationId xmlns:a16="http://schemas.microsoft.com/office/drawing/2014/main" id="{24324D6F-A81D-45F2-BA36-C53F1AB0C6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3"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58" name="Freeform: Shape 157">
              <a:extLst>
                <a:ext uri="{FF2B5EF4-FFF2-40B4-BE49-F238E27FC236}">
                  <a16:creationId xmlns:a16="http://schemas.microsoft.com/office/drawing/2014/main" id="{6B00668D-07BC-47CF-9D1E-F94EC7C56F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701"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59" name="Freeform: Shape 158">
              <a:extLst>
                <a:ext uri="{FF2B5EF4-FFF2-40B4-BE49-F238E27FC236}">
                  <a16:creationId xmlns:a16="http://schemas.microsoft.com/office/drawing/2014/main" id="{BCF78A89-29F2-4973-8463-DF3C57EFB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54"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60" name="Freeform: Shape 159">
              <a:extLst>
                <a:ext uri="{FF2B5EF4-FFF2-40B4-BE49-F238E27FC236}">
                  <a16:creationId xmlns:a16="http://schemas.microsoft.com/office/drawing/2014/main" id="{F5BCB645-FB02-40FC-99A4-06CA3F1B2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102" y="377736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61" name="Freeform: Shape 160">
              <a:extLst>
                <a:ext uri="{FF2B5EF4-FFF2-40B4-BE49-F238E27FC236}">
                  <a16:creationId xmlns:a16="http://schemas.microsoft.com/office/drawing/2014/main" id="{F6115A3A-2FBE-4633-A426-37D05BC07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50"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62" name="Freeform: Shape 161">
              <a:extLst>
                <a:ext uri="{FF2B5EF4-FFF2-40B4-BE49-F238E27FC236}">
                  <a16:creationId xmlns:a16="http://schemas.microsoft.com/office/drawing/2014/main" id="{AEFD8D2F-B95A-4C0A-AE85-53171B29F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481330"/>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63" name="Freeform: Shape 162">
              <a:extLst>
                <a:ext uri="{FF2B5EF4-FFF2-40B4-BE49-F238E27FC236}">
                  <a16:creationId xmlns:a16="http://schemas.microsoft.com/office/drawing/2014/main" id="{4DD4F397-1F35-4E06-8EC1-8F58C51912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64" name="Freeform: Shape 163">
              <a:extLst>
                <a:ext uri="{FF2B5EF4-FFF2-40B4-BE49-F238E27FC236}">
                  <a16:creationId xmlns:a16="http://schemas.microsoft.com/office/drawing/2014/main" id="{B031E5E0-C77D-49F7-ADF2-258D23052D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481330"/>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dirty="0"/>
            </a:p>
          </p:txBody>
        </p:sp>
        <p:sp>
          <p:nvSpPr>
            <p:cNvPr id="165" name="Freeform: Shape 164">
              <a:extLst>
                <a:ext uri="{FF2B5EF4-FFF2-40B4-BE49-F238E27FC236}">
                  <a16:creationId xmlns:a16="http://schemas.microsoft.com/office/drawing/2014/main" id="{3F044DE9-FE64-4C30-8191-7E1547880C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66" name="Freeform: Shape 165">
              <a:extLst>
                <a:ext uri="{FF2B5EF4-FFF2-40B4-BE49-F238E27FC236}">
                  <a16:creationId xmlns:a16="http://schemas.microsoft.com/office/drawing/2014/main" id="{9B18BCEB-85ED-4077-ACB7-FEB2F6443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dirty="0"/>
            </a:p>
          </p:txBody>
        </p:sp>
        <p:sp>
          <p:nvSpPr>
            <p:cNvPr id="167" name="Freeform: Shape 166">
              <a:extLst>
                <a:ext uri="{FF2B5EF4-FFF2-40B4-BE49-F238E27FC236}">
                  <a16:creationId xmlns:a16="http://schemas.microsoft.com/office/drawing/2014/main" id="{00C0927E-2CCF-4F8E-8A54-22B8A93C97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37" y="348132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68" name="Freeform: Shape 167">
              <a:extLst>
                <a:ext uri="{FF2B5EF4-FFF2-40B4-BE49-F238E27FC236}">
                  <a16:creationId xmlns:a16="http://schemas.microsoft.com/office/drawing/2014/main" id="{D0C3350E-04F5-4FED-9991-4DD964E099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540578"/>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69" name="Freeform: Shape 168">
              <a:extLst>
                <a:ext uri="{FF2B5EF4-FFF2-40B4-BE49-F238E27FC236}">
                  <a16:creationId xmlns:a16="http://schemas.microsoft.com/office/drawing/2014/main" id="{F43D0338-A6C9-4866-8D0C-072664518E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5405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0" name="Freeform: Shape 169">
              <a:extLst>
                <a:ext uri="{FF2B5EF4-FFF2-40B4-BE49-F238E27FC236}">
                  <a16:creationId xmlns:a16="http://schemas.microsoft.com/office/drawing/2014/main" id="{40EA171B-27E2-4100-9D5F-123CF6E7F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540584"/>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71" name="Freeform: Shape 170">
              <a:extLst>
                <a:ext uri="{FF2B5EF4-FFF2-40B4-BE49-F238E27FC236}">
                  <a16:creationId xmlns:a16="http://schemas.microsoft.com/office/drawing/2014/main" id="{22FD540C-F3DF-40F5-B2BE-BBD113EF43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54058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2" name="Freeform: Shape 171">
              <a:extLst>
                <a:ext uri="{FF2B5EF4-FFF2-40B4-BE49-F238E27FC236}">
                  <a16:creationId xmlns:a16="http://schemas.microsoft.com/office/drawing/2014/main" id="{57768D93-FAD4-4236-969B-B8EE8E88F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5405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73" name="Freeform: Shape 172">
              <a:extLst>
                <a:ext uri="{FF2B5EF4-FFF2-40B4-BE49-F238E27FC236}">
                  <a16:creationId xmlns:a16="http://schemas.microsoft.com/office/drawing/2014/main" id="{0F5E0490-21C2-4EF6-950D-38814F32C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37" y="3540588"/>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74" name="Freeform: Shape 173">
              <a:extLst>
                <a:ext uri="{FF2B5EF4-FFF2-40B4-BE49-F238E27FC236}">
                  <a16:creationId xmlns:a16="http://schemas.microsoft.com/office/drawing/2014/main" id="{8E981C9B-710F-4034-AE82-28B1B0724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59973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5" name="Freeform: Shape 174">
              <a:extLst>
                <a:ext uri="{FF2B5EF4-FFF2-40B4-BE49-F238E27FC236}">
                  <a16:creationId xmlns:a16="http://schemas.microsoft.com/office/drawing/2014/main" id="{CC62C2CC-DBAE-4877-8F55-02FE00AE8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59973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6" name="Freeform: Shape 175">
              <a:extLst>
                <a:ext uri="{FF2B5EF4-FFF2-40B4-BE49-F238E27FC236}">
                  <a16:creationId xmlns:a16="http://schemas.microsoft.com/office/drawing/2014/main" id="{D8F57D8B-1988-441F-9DAE-A525DA5E9D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59973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77" name="Freeform: Shape 176">
              <a:extLst>
                <a:ext uri="{FF2B5EF4-FFF2-40B4-BE49-F238E27FC236}">
                  <a16:creationId xmlns:a16="http://schemas.microsoft.com/office/drawing/2014/main" id="{6715F028-3A13-4D5F-86C4-74C0AD81D6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59973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8" name="Freeform: Shape 177">
              <a:extLst>
                <a:ext uri="{FF2B5EF4-FFF2-40B4-BE49-F238E27FC236}">
                  <a16:creationId xmlns:a16="http://schemas.microsoft.com/office/drawing/2014/main" id="{DC6C9B50-47B3-44E7-B897-43D010A18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59973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79" name="Freeform: Shape 178">
              <a:extLst>
                <a:ext uri="{FF2B5EF4-FFF2-40B4-BE49-F238E27FC236}">
                  <a16:creationId xmlns:a16="http://schemas.microsoft.com/office/drawing/2014/main" id="{F3F602F0-702E-4D5F-A4FC-0E602C02B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37" y="359973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0" name="Freeform: Shape 179">
              <a:extLst>
                <a:ext uri="{FF2B5EF4-FFF2-40B4-BE49-F238E27FC236}">
                  <a16:creationId xmlns:a16="http://schemas.microsoft.com/office/drawing/2014/main" id="{9F379870-B34C-4DFC-9F0A-BDAB8C89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6589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1" name="Freeform: Shape 180">
              <a:extLst>
                <a:ext uri="{FF2B5EF4-FFF2-40B4-BE49-F238E27FC236}">
                  <a16:creationId xmlns:a16="http://schemas.microsoft.com/office/drawing/2014/main" id="{641092AC-FED1-4D1D-B57C-0AC883CA95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6589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2" name="Freeform: Shape 181">
              <a:extLst>
                <a:ext uri="{FF2B5EF4-FFF2-40B4-BE49-F238E27FC236}">
                  <a16:creationId xmlns:a16="http://schemas.microsoft.com/office/drawing/2014/main" id="{EA8A0B5E-5BB1-46AF-AC31-7D3756F354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6589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83" name="Freeform: Shape 182">
              <a:extLst>
                <a:ext uri="{FF2B5EF4-FFF2-40B4-BE49-F238E27FC236}">
                  <a16:creationId xmlns:a16="http://schemas.microsoft.com/office/drawing/2014/main" id="{1C519384-2192-432B-B768-64B4BC2DA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6589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4" name="Freeform: Shape 183">
              <a:extLst>
                <a:ext uri="{FF2B5EF4-FFF2-40B4-BE49-F238E27FC236}">
                  <a16:creationId xmlns:a16="http://schemas.microsoft.com/office/drawing/2014/main" id="{13C77A9D-44F0-4289-A611-D8AF813570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6589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85" name="Freeform: Shape 184">
              <a:extLst>
                <a:ext uri="{FF2B5EF4-FFF2-40B4-BE49-F238E27FC236}">
                  <a16:creationId xmlns:a16="http://schemas.microsoft.com/office/drawing/2014/main" id="{0A54AEDC-E418-4E02-A713-6CE30C0CDD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41" y="36589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6" name="Freeform: Shape 185">
              <a:extLst>
                <a:ext uri="{FF2B5EF4-FFF2-40B4-BE49-F238E27FC236}">
                  <a16:creationId xmlns:a16="http://schemas.microsoft.com/office/drawing/2014/main" id="{24FECFE3-9F31-47B0-B17F-CF2A1CEE85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9" y="371813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7" name="Freeform: Shape 186">
              <a:extLst>
                <a:ext uri="{FF2B5EF4-FFF2-40B4-BE49-F238E27FC236}">
                  <a16:creationId xmlns:a16="http://schemas.microsoft.com/office/drawing/2014/main" id="{68167DF4-8B16-419B-B7BA-2FD5FF6CC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50" y="37181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8" name="Freeform: Shape 187">
              <a:extLst>
                <a:ext uri="{FF2B5EF4-FFF2-40B4-BE49-F238E27FC236}">
                  <a16:creationId xmlns:a16="http://schemas.microsoft.com/office/drawing/2014/main" id="{A543D24F-44C0-4DDF-A30E-8C8407548F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5" y="3718130"/>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89" name="Freeform: Shape 188">
              <a:extLst>
                <a:ext uri="{FF2B5EF4-FFF2-40B4-BE49-F238E27FC236}">
                  <a16:creationId xmlns:a16="http://schemas.microsoft.com/office/drawing/2014/main" id="{63DEAE3C-3931-41EE-B4A1-F9385602BE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5" y="37181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90" name="Freeform: Shape 189">
              <a:extLst>
                <a:ext uri="{FF2B5EF4-FFF2-40B4-BE49-F238E27FC236}">
                  <a16:creationId xmlns:a16="http://schemas.microsoft.com/office/drawing/2014/main" id="{B11945CD-32F6-4C09-82AF-551051231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92" y="371812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91" name="Freeform: Shape 190">
              <a:extLst>
                <a:ext uri="{FF2B5EF4-FFF2-40B4-BE49-F238E27FC236}">
                  <a16:creationId xmlns:a16="http://schemas.microsoft.com/office/drawing/2014/main" id="{9109F44F-512F-4792-AED2-ECA80DDE16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40" y="37181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92" name="Freeform: Shape 191">
              <a:extLst>
                <a:ext uri="{FF2B5EF4-FFF2-40B4-BE49-F238E27FC236}">
                  <a16:creationId xmlns:a16="http://schemas.microsoft.com/office/drawing/2014/main" id="{29B9E19B-BC56-46F2-BFFF-1688CEA55A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777375"/>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93" name="Freeform: Shape 192">
              <a:extLst>
                <a:ext uri="{FF2B5EF4-FFF2-40B4-BE49-F238E27FC236}">
                  <a16:creationId xmlns:a16="http://schemas.microsoft.com/office/drawing/2014/main" id="{F573BDDE-4AED-43FB-B8D1-B5F3708931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50" y="377737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94" name="Freeform: Shape 193">
              <a:extLst>
                <a:ext uri="{FF2B5EF4-FFF2-40B4-BE49-F238E27FC236}">
                  <a16:creationId xmlns:a16="http://schemas.microsoft.com/office/drawing/2014/main" id="{EFFDA684-6DFF-4629-830E-6F2ACAB8C3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6" y="3777375"/>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195" name="Freeform: Shape 194">
              <a:extLst>
                <a:ext uri="{FF2B5EF4-FFF2-40B4-BE49-F238E27FC236}">
                  <a16:creationId xmlns:a16="http://schemas.microsoft.com/office/drawing/2014/main" id="{92E23250-6349-4726-AF61-08A57B3A2E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55" y="377735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96" name="Freeform: Shape 195">
              <a:extLst>
                <a:ext uri="{FF2B5EF4-FFF2-40B4-BE49-F238E27FC236}">
                  <a16:creationId xmlns:a16="http://schemas.microsoft.com/office/drawing/2014/main" id="{8536AAE6-5497-4B0A-9C9F-4EAA1BB322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314" y="377745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197" name="Freeform: Shape 196">
              <a:extLst>
                <a:ext uri="{FF2B5EF4-FFF2-40B4-BE49-F238E27FC236}">
                  <a16:creationId xmlns:a16="http://schemas.microsoft.com/office/drawing/2014/main" id="{52B72898-B9DE-4574-BB20-0C317954D4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23816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A0C40D-DD70-FDB5-6491-F56AF5BB0BCB}"/>
              </a:ext>
            </a:extLst>
          </p:cNvPr>
          <p:cNvSpPr>
            <a:spLocks noGrp="1"/>
          </p:cNvSpPr>
          <p:nvPr>
            <p:ph type="title"/>
          </p:nvPr>
        </p:nvSpPr>
        <p:spPr/>
        <p:txBody>
          <a:bodyPr/>
          <a:lstStyle/>
          <a:p>
            <a:r>
              <a:rPr lang="nl-BE" dirty="0"/>
              <a:t>Inhoud</a:t>
            </a:r>
          </a:p>
        </p:txBody>
      </p:sp>
      <p:sp>
        <p:nvSpPr>
          <p:cNvPr id="3" name="Tijdelijke aanduiding voor inhoud 2">
            <a:extLst>
              <a:ext uri="{FF2B5EF4-FFF2-40B4-BE49-F238E27FC236}">
                <a16:creationId xmlns:a16="http://schemas.microsoft.com/office/drawing/2014/main" id="{B69628C3-A9DF-8F5C-5EF3-CB890ECC756B}"/>
              </a:ext>
            </a:extLst>
          </p:cNvPr>
          <p:cNvSpPr>
            <a:spLocks noGrp="1"/>
          </p:cNvSpPr>
          <p:nvPr>
            <p:ph idx="1"/>
          </p:nvPr>
        </p:nvSpPr>
        <p:spPr/>
        <p:txBody>
          <a:bodyPr/>
          <a:lstStyle/>
          <a:p>
            <a:r>
              <a:rPr lang="nl-BE" dirty="0"/>
              <a:t>Wie ben ik?  </a:t>
            </a:r>
          </a:p>
          <a:p>
            <a:r>
              <a:rPr lang="nl-BE" dirty="0"/>
              <a:t>Diversiteitsbeleid</a:t>
            </a:r>
          </a:p>
          <a:p>
            <a:r>
              <a:rPr lang="nl-BE" dirty="0"/>
              <a:t>Terugblik voorbije 4 maanden </a:t>
            </a:r>
          </a:p>
          <a:p>
            <a:r>
              <a:rPr lang="nl-BE" dirty="0"/>
              <a:t>Toekomst </a:t>
            </a:r>
          </a:p>
          <a:p>
            <a:r>
              <a:rPr lang="nl-BE" dirty="0"/>
              <a:t>Vragen  </a:t>
            </a:r>
          </a:p>
          <a:p>
            <a:endParaRPr lang="nl-BE" dirty="0"/>
          </a:p>
        </p:txBody>
      </p:sp>
    </p:spTree>
    <p:extLst>
      <p:ext uri="{BB962C8B-B14F-4D97-AF65-F5344CB8AC3E}">
        <p14:creationId xmlns:p14="http://schemas.microsoft.com/office/powerpoint/2010/main" val="3825700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60D198C-9384-7560-0FB5-5CE8D142C194}"/>
              </a:ext>
            </a:extLst>
          </p:cNvPr>
          <p:cNvSpPr>
            <a:spLocks noGrp="1"/>
          </p:cNvSpPr>
          <p:nvPr>
            <p:ph type="title"/>
          </p:nvPr>
        </p:nvSpPr>
        <p:spPr>
          <a:xfrm>
            <a:off x="836679" y="723898"/>
            <a:ext cx="6002110" cy="1495425"/>
          </a:xfrm>
        </p:spPr>
        <p:txBody>
          <a:bodyPr>
            <a:normAutofit/>
          </a:bodyPr>
          <a:lstStyle/>
          <a:p>
            <a:r>
              <a:rPr lang="nl-BE" sz="4000" dirty="0"/>
              <a:t>Wie ben ik? </a:t>
            </a:r>
          </a:p>
        </p:txBody>
      </p:sp>
      <p:sp>
        <p:nvSpPr>
          <p:cNvPr id="3" name="Tijdelijke aanduiding voor inhoud 2">
            <a:extLst>
              <a:ext uri="{FF2B5EF4-FFF2-40B4-BE49-F238E27FC236}">
                <a16:creationId xmlns:a16="http://schemas.microsoft.com/office/drawing/2014/main" id="{0722B05E-3F59-C455-6959-CD8B4B3431A0}"/>
              </a:ext>
            </a:extLst>
          </p:cNvPr>
          <p:cNvSpPr>
            <a:spLocks noGrp="1"/>
          </p:cNvSpPr>
          <p:nvPr>
            <p:ph idx="1"/>
          </p:nvPr>
        </p:nvSpPr>
        <p:spPr>
          <a:xfrm>
            <a:off x="836680" y="2405067"/>
            <a:ext cx="6002110" cy="3729034"/>
          </a:xfrm>
        </p:spPr>
        <p:txBody>
          <a:bodyPr>
            <a:normAutofit/>
          </a:bodyPr>
          <a:lstStyle/>
          <a:p>
            <a:r>
              <a:rPr lang="nl-BE" sz="2000"/>
              <a:t>23 jaar</a:t>
            </a:r>
          </a:p>
          <a:p>
            <a:r>
              <a:rPr lang="nl-BE" sz="2000"/>
              <a:t>Sociaal cultureel werk gestudeerd</a:t>
            </a:r>
          </a:p>
          <a:p>
            <a:r>
              <a:rPr lang="nl-BE" sz="2000"/>
              <a:t>Baal </a:t>
            </a:r>
          </a:p>
        </p:txBody>
      </p:sp>
      <p:pic>
        <p:nvPicPr>
          <p:cNvPr id="5" name="Afbeelding 4" descr="Afbeelding met buitenshuis, kleding, persoon, boom&#10;&#10;Automatisch gegenereerde beschrijving">
            <a:extLst>
              <a:ext uri="{FF2B5EF4-FFF2-40B4-BE49-F238E27FC236}">
                <a16:creationId xmlns:a16="http://schemas.microsoft.com/office/drawing/2014/main" id="{171F4344-F5AD-C19C-5AD2-7681C89B8283}"/>
              </a:ext>
            </a:extLst>
          </p:cNvPr>
          <p:cNvPicPr>
            <a:picLocks noChangeAspect="1"/>
          </p:cNvPicPr>
          <p:nvPr/>
        </p:nvPicPr>
        <p:blipFill>
          <a:blip r:embed="rId2">
            <a:extLst>
              <a:ext uri="{28A0092B-C50C-407E-A947-70E740481C1C}">
                <a14:useLocalDpi xmlns:a14="http://schemas.microsoft.com/office/drawing/2010/main" val="0"/>
              </a:ext>
            </a:extLst>
          </a:blip>
          <a:srcRect l="32650" r="26401"/>
          <a:stretch/>
        </p:blipFill>
        <p:spPr>
          <a:xfrm>
            <a:off x="7586978" y="1752027"/>
            <a:ext cx="3190114" cy="4382074"/>
          </a:xfrm>
          <a:prstGeom prst="rect">
            <a:avLst/>
          </a:prstGeom>
          <a:effectLst/>
        </p:spPr>
      </p:pic>
    </p:spTree>
    <p:extLst>
      <p:ext uri="{BB962C8B-B14F-4D97-AF65-F5344CB8AC3E}">
        <p14:creationId xmlns:p14="http://schemas.microsoft.com/office/powerpoint/2010/main" val="452573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04774A3-7DDE-4933-A08D-C54418E3E6CC}"/>
              </a:ext>
            </a:extLst>
          </p:cNvPr>
          <p:cNvSpPr>
            <a:spLocks noGrp="1"/>
          </p:cNvSpPr>
          <p:nvPr>
            <p:ph type="title"/>
          </p:nvPr>
        </p:nvSpPr>
        <p:spPr/>
        <p:txBody>
          <a:bodyPr/>
          <a:lstStyle/>
          <a:p>
            <a:pPr algn="ctr"/>
            <a:r>
              <a:rPr lang="nl-BE" dirty="0"/>
              <a:t>Groeiende diversiteit </a:t>
            </a:r>
          </a:p>
        </p:txBody>
      </p:sp>
      <p:sp>
        <p:nvSpPr>
          <p:cNvPr id="3" name="Tijdelijke aanduiding voor inhoud 2">
            <a:extLst>
              <a:ext uri="{FF2B5EF4-FFF2-40B4-BE49-F238E27FC236}">
                <a16:creationId xmlns:a16="http://schemas.microsoft.com/office/drawing/2014/main" id="{BC8BC7A1-8DA3-6F0F-7A16-E73CA60F65E6}"/>
              </a:ext>
            </a:extLst>
          </p:cNvPr>
          <p:cNvSpPr>
            <a:spLocks noGrp="1"/>
          </p:cNvSpPr>
          <p:nvPr>
            <p:ph idx="1"/>
          </p:nvPr>
        </p:nvSpPr>
        <p:spPr/>
        <p:txBody>
          <a:bodyPr/>
          <a:lstStyle/>
          <a:p>
            <a:r>
              <a:rPr lang="nl-BE" dirty="0"/>
              <a:t>Op vele vlakken </a:t>
            </a:r>
          </a:p>
        </p:txBody>
      </p:sp>
      <p:pic>
        <p:nvPicPr>
          <p:cNvPr id="6" name="Afbeelding 5" descr="Afbeelding met tekst, schermopname, nummer, Lettertype&#10;&#10;Automatisch gegenereerde beschrijving">
            <a:extLst>
              <a:ext uri="{FF2B5EF4-FFF2-40B4-BE49-F238E27FC236}">
                <a16:creationId xmlns:a16="http://schemas.microsoft.com/office/drawing/2014/main" id="{92D4E49F-C05B-F09A-C29E-6269860E49E8}"/>
              </a:ext>
            </a:extLst>
          </p:cNvPr>
          <p:cNvPicPr>
            <a:picLocks noChangeAspect="1"/>
          </p:cNvPicPr>
          <p:nvPr/>
        </p:nvPicPr>
        <p:blipFill>
          <a:blip r:embed="rId3">
            <a:extLst>
              <a:ext uri="{28A0092B-C50C-407E-A947-70E740481C1C}">
                <a14:useLocalDpi xmlns:a14="http://schemas.microsoft.com/office/drawing/2010/main" val="0"/>
              </a:ext>
            </a:extLst>
          </a:blip>
          <a:srcRect l="3279" b="-390"/>
          <a:stretch/>
        </p:blipFill>
        <p:spPr>
          <a:xfrm>
            <a:off x="2456507" y="2548054"/>
            <a:ext cx="7278986" cy="2390866"/>
          </a:xfrm>
          <a:prstGeom prst="rect">
            <a:avLst/>
          </a:prstGeom>
        </p:spPr>
      </p:pic>
    </p:spTree>
    <p:extLst>
      <p:ext uri="{BB962C8B-B14F-4D97-AF65-F5344CB8AC3E}">
        <p14:creationId xmlns:p14="http://schemas.microsoft.com/office/powerpoint/2010/main" val="946365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80D52E-9A05-AAED-1A14-3F2478F5B3BF}"/>
              </a:ext>
            </a:extLst>
          </p:cNvPr>
          <p:cNvSpPr>
            <a:spLocks noGrp="1"/>
          </p:cNvSpPr>
          <p:nvPr>
            <p:ph type="title"/>
          </p:nvPr>
        </p:nvSpPr>
        <p:spPr>
          <a:xfrm>
            <a:off x="245806" y="365125"/>
            <a:ext cx="11641394" cy="1325563"/>
          </a:xfrm>
        </p:spPr>
        <p:txBody>
          <a:bodyPr>
            <a:noAutofit/>
          </a:bodyPr>
          <a:lstStyle/>
          <a:p>
            <a:pPr algn="ctr"/>
            <a:r>
              <a:rPr lang="nl-BE" sz="4800" dirty="0"/>
              <a:t>Iedereen moet kunnen meedoen aan activiteiten </a:t>
            </a:r>
          </a:p>
        </p:txBody>
      </p:sp>
      <p:sp>
        <p:nvSpPr>
          <p:cNvPr id="3" name="Tijdelijke aanduiding voor inhoud 2">
            <a:extLst>
              <a:ext uri="{FF2B5EF4-FFF2-40B4-BE49-F238E27FC236}">
                <a16:creationId xmlns:a16="http://schemas.microsoft.com/office/drawing/2014/main" id="{057538EF-E8A3-3C62-AD93-56A8400B96C7}"/>
              </a:ext>
            </a:extLst>
          </p:cNvPr>
          <p:cNvSpPr>
            <a:spLocks noGrp="1"/>
          </p:cNvSpPr>
          <p:nvPr>
            <p:ph idx="1"/>
          </p:nvPr>
        </p:nvSpPr>
        <p:spPr>
          <a:xfrm>
            <a:off x="838200" y="2613485"/>
            <a:ext cx="10515600" cy="2479624"/>
          </a:xfrm>
        </p:spPr>
        <p:txBody>
          <a:bodyPr/>
          <a:lstStyle/>
          <a:p>
            <a:r>
              <a:rPr lang="nl-BE" sz="3200" dirty="0"/>
              <a:t>DOEL = Gemengde groepen bij elke activiteit</a:t>
            </a:r>
          </a:p>
          <a:p>
            <a:endParaRPr lang="nl-BE" sz="3200" dirty="0"/>
          </a:p>
          <a:p>
            <a:r>
              <a:rPr lang="nl-BE" sz="3200" dirty="0"/>
              <a:t>Verschillende doelgroepen ontmoeten elkaar</a:t>
            </a:r>
          </a:p>
        </p:txBody>
      </p:sp>
    </p:spTree>
    <p:extLst>
      <p:ext uri="{BB962C8B-B14F-4D97-AF65-F5344CB8AC3E}">
        <p14:creationId xmlns:p14="http://schemas.microsoft.com/office/powerpoint/2010/main" val="1290109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033D4A-86E2-56DC-F544-C61C192A76BB}"/>
              </a:ext>
            </a:extLst>
          </p:cNvPr>
          <p:cNvSpPr>
            <a:spLocks noGrp="1"/>
          </p:cNvSpPr>
          <p:nvPr>
            <p:ph type="title"/>
          </p:nvPr>
        </p:nvSpPr>
        <p:spPr>
          <a:xfrm>
            <a:off x="2974715" y="2204616"/>
            <a:ext cx="5963915" cy="1531361"/>
          </a:xfrm>
        </p:spPr>
        <p:txBody>
          <a:bodyPr anchor="ctr">
            <a:normAutofit/>
          </a:bodyPr>
          <a:lstStyle/>
          <a:p>
            <a:r>
              <a:rPr lang="nl-BE" sz="3600" dirty="0"/>
              <a:t>Verschillen tussen mensen</a:t>
            </a:r>
          </a:p>
        </p:txBody>
      </p:sp>
      <p:pic>
        <p:nvPicPr>
          <p:cNvPr id="5" name="Afbeelding 4" descr="Afbeelding met clipart, tekenfilm, illustratie&#10;&#10;Automatisch gegenereerde beschrijving">
            <a:extLst>
              <a:ext uri="{FF2B5EF4-FFF2-40B4-BE49-F238E27FC236}">
                <a16:creationId xmlns:a16="http://schemas.microsoft.com/office/drawing/2014/main" id="{4B836C7F-E675-FF24-21F4-5E754F5D56F2}"/>
              </a:ext>
            </a:extLst>
          </p:cNvPr>
          <p:cNvPicPr>
            <a:picLocks noChangeAspect="1"/>
          </p:cNvPicPr>
          <p:nvPr/>
        </p:nvPicPr>
        <p:blipFill>
          <a:blip r:embed="rId3">
            <a:extLst>
              <a:ext uri="{28A0092B-C50C-407E-A947-70E740481C1C}">
                <a14:useLocalDpi xmlns:a14="http://schemas.microsoft.com/office/drawing/2010/main" val="0"/>
              </a:ext>
            </a:extLst>
          </a:blip>
          <a:srcRect l="5478" r="3344" b="19560"/>
          <a:stretch/>
        </p:blipFill>
        <p:spPr>
          <a:xfrm>
            <a:off x="1581532" y="280852"/>
            <a:ext cx="8750280" cy="2142236"/>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Tijdelijke aanduiding voor inhoud 2">
            <a:extLst>
              <a:ext uri="{FF2B5EF4-FFF2-40B4-BE49-F238E27FC236}">
                <a16:creationId xmlns:a16="http://schemas.microsoft.com/office/drawing/2014/main" id="{E343DFC5-A0C1-873C-BD1F-03B3AD3BC6FE}"/>
              </a:ext>
            </a:extLst>
          </p:cNvPr>
          <p:cNvSpPr>
            <a:spLocks noGrp="1"/>
          </p:cNvSpPr>
          <p:nvPr>
            <p:ph idx="1"/>
          </p:nvPr>
        </p:nvSpPr>
        <p:spPr>
          <a:xfrm>
            <a:off x="2403205" y="3735977"/>
            <a:ext cx="7385589" cy="2680606"/>
          </a:xfrm>
        </p:spPr>
        <p:txBody>
          <a:bodyPr anchor="ctr">
            <a:normAutofit fontScale="25000" lnSpcReduction="20000"/>
          </a:bodyPr>
          <a:lstStyle/>
          <a:p>
            <a:r>
              <a:rPr lang="nl-BE" sz="9600" dirty="0"/>
              <a:t>Erkennen</a:t>
            </a:r>
          </a:p>
          <a:p>
            <a:endParaRPr lang="nl-BE" sz="9600" dirty="0"/>
          </a:p>
          <a:p>
            <a:r>
              <a:rPr lang="nl-BE" sz="9600" dirty="0"/>
              <a:t>Mensen niet benaderen vanuit het verschil</a:t>
            </a:r>
          </a:p>
          <a:p>
            <a:pPr marL="0" indent="0">
              <a:buNone/>
            </a:pPr>
            <a:endParaRPr lang="nl-BE" sz="9600" dirty="0"/>
          </a:p>
          <a:p>
            <a:r>
              <a:rPr lang="nl-BE" sz="9600" dirty="0"/>
              <a:t>Unieke individuen</a:t>
            </a:r>
          </a:p>
          <a:p>
            <a:pPr lvl="1"/>
            <a:r>
              <a:rPr lang="nl-BE" sz="9600" dirty="0"/>
              <a:t>Eigen identiteit</a:t>
            </a:r>
          </a:p>
          <a:p>
            <a:pPr lvl="1"/>
            <a:r>
              <a:rPr lang="nl-BE" sz="9600" dirty="0"/>
              <a:t>Interesses</a:t>
            </a:r>
          </a:p>
          <a:p>
            <a:pPr lvl="1"/>
            <a:r>
              <a:rPr lang="nl-BE" sz="9600" dirty="0"/>
              <a:t>Noden</a:t>
            </a:r>
          </a:p>
          <a:p>
            <a:endParaRPr lang="nl-BE" sz="1500" dirty="0"/>
          </a:p>
        </p:txBody>
      </p:sp>
    </p:spTree>
    <p:extLst>
      <p:ext uri="{BB962C8B-B14F-4D97-AF65-F5344CB8AC3E}">
        <p14:creationId xmlns:p14="http://schemas.microsoft.com/office/powerpoint/2010/main" val="217983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D2DEF2-4625-CB2E-614C-CA8DE36BA328}"/>
              </a:ext>
            </a:extLst>
          </p:cNvPr>
          <p:cNvSpPr>
            <a:spLocks noGrp="1"/>
          </p:cNvSpPr>
          <p:nvPr>
            <p:ph type="title"/>
          </p:nvPr>
        </p:nvSpPr>
        <p:spPr>
          <a:xfrm>
            <a:off x="787400" y="1343025"/>
            <a:ext cx="10515600" cy="1325563"/>
          </a:xfrm>
        </p:spPr>
        <p:txBody>
          <a:bodyPr>
            <a:normAutofit/>
          </a:bodyPr>
          <a:lstStyle/>
          <a:p>
            <a:pPr algn="ctr"/>
            <a:r>
              <a:rPr lang="nl-BE" b="0" i="0" dirty="0">
                <a:solidFill>
                  <a:srgbClr val="000000"/>
                </a:solidFill>
                <a:effectLst/>
              </a:rPr>
              <a:t>We streven naar een positieve houding van de </a:t>
            </a:r>
            <a:r>
              <a:rPr lang="nl-BE" b="0" i="0" dirty="0" err="1">
                <a:solidFill>
                  <a:srgbClr val="000000"/>
                </a:solidFill>
                <a:effectLst/>
              </a:rPr>
              <a:t>Aarschottenaar</a:t>
            </a:r>
            <a:r>
              <a:rPr lang="nl-BE" b="0" i="0" dirty="0">
                <a:solidFill>
                  <a:srgbClr val="000000"/>
                </a:solidFill>
                <a:effectLst/>
              </a:rPr>
              <a:t> tegenover diversiteit. </a:t>
            </a:r>
            <a:endParaRPr lang="nl-BE" dirty="0"/>
          </a:p>
        </p:txBody>
      </p:sp>
      <p:sp>
        <p:nvSpPr>
          <p:cNvPr id="3" name="Tijdelijke aanduiding voor inhoud 2">
            <a:extLst>
              <a:ext uri="{FF2B5EF4-FFF2-40B4-BE49-F238E27FC236}">
                <a16:creationId xmlns:a16="http://schemas.microsoft.com/office/drawing/2014/main" id="{61BB54B4-AB82-5A05-EBB9-2D3681E3172D}"/>
              </a:ext>
            </a:extLst>
          </p:cNvPr>
          <p:cNvSpPr>
            <a:spLocks noGrp="1"/>
          </p:cNvSpPr>
          <p:nvPr>
            <p:ph idx="1"/>
          </p:nvPr>
        </p:nvSpPr>
        <p:spPr>
          <a:xfrm>
            <a:off x="1035050" y="3090555"/>
            <a:ext cx="10515600" cy="1517343"/>
          </a:xfrm>
        </p:spPr>
        <p:txBody>
          <a:bodyPr>
            <a:normAutofit/>
          </a:bodyPr>
          <a:lstStyle/>
          <a:p>
            <a:r>
              <a:rPr lang="nl-BE" sz="3200" dirty="0"/>
              <a:t>Door activiteiten en acties te organiseren</a:t>
            </a:r>
          </a:p>
        </p:txBody>
      </p:sp>
      <p:sp>
        <p:nvSpPr>
          <p:cNvPr id="5" name="Tekstvak 4">
            <a:extLst>
              <a:ext uri="{FF2B5EF4-FFF2-40B4-BE49-F238E27FC236}">
                <a16:creationId xmlns:a16="http://schemas.microsoft.com/office/drawing/2014/main" id="{7EFDF2ED-E93C-E90C-17E5-436F532142F0}"/>
              </a:ext>
            </a:extLst>
          </p:cNvPr>
          <p:cNvSpPr txBox="1"/>
          <p:nvPr/>
        </p:nvSpPr>
        <p:spPr>
          <a:xfrm>
            <a:off x="3048000" y="3244334"/>
            <a:ext cx="6096000" cy="369332"/>
          </a:xfrm>
          <a:prstGeom prst="rect">
            <a:avLst/>
          </a:prstGeom>
          <a:noFill/>
        </p:spPr>
        <p:txBody>
          <a:bodyPr wrap="square">
            <a:spAutoFit/>
          </a:bodyPr>
          <a:lstStyle/>
          <a:p>
            <a:endParaRPr lang="nl-BE" dirty="0"/>
          </a:p>
        </p:txBody>
      </p:sp>
    </p:spTree>
    <p:extLst>
      <p:ext uri="{BB962C8B-B14F-4D97-AF65-F5344CB8AC3E}">
        <p14:creationId xmlns:p14="http://schemas.microsoft.com/office/powerpoint/2010/main" val="2373343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F78E2D-DC9E-9A95-EBB8-CA6A4425717B}"/>
              </a:ext>
            </a:extLst>
          </p:cNvPr>
          <p:cNvSpPr>
            <a:spLocks noGrp="1"/>
          </p:cNvSpPr>
          <p:nvPr>
            <p:ph type="title"/>
          </p:nvPr>
        </p:nvSpPr>
        <p:spPr/>
        <p:txBody>
          <a:bodyPr/>
          <a:lstStyle/>
          <a:p>
            <a:pPr algn="ctr"/>
            <a:r>
              <a:rPr lang="nl-BE" dirty="0"/>
              <a:t>Bewustwording </a:t>
            </a:r>
          </a:p>
        </p:txBody>
      </p:sp>
      <p:sp>
        <p:nvSpPr>
          <p:cNvPr id="3" name="Tijdelijke aanduiding voor inhoud 2">
            <a:extLst>
              <a:ext uri="{FF2B5EF4-FFF2-40B4-BE49-F238E27FC236}">
                <a16:creationId xmlns:a16="http://schemas.microsoft.com/office/drawing/2014/main" id="{F33E9D42-A264-B256-6FD3-D44FD74E67D5}"/>
              </a:ext>
            </a:extLst>
          </p:cNvPr>
          <p:cNvSpPr>
            <a:spLocks noGrp="1"/>
          </p:cNvSpPr>
          <p:nvPr>
            <p:ph idx="1"/>
          </p:nvPr>
        </p:nvSpPr>
        <p:spPr/>
        <p:txBody>
          <a:bodyPr/>
          <a:lstStyle/>
          <a:p>
            <a:pPr algn="l" rtl="0"/>
            <a:r>
              <a:rPr lang="nl-BE" b="0" i="0" dirty="0">
                <a:solidFill>
                  <a:srgbClr val="000000"/>
                </a:solidFill>
                <a:effectLst/>
              </a:rPr>
              <a:t>Diensten/ organisaties bewust maken van de </a:t>
            </a:r>
            <a:r>
              <a:rPr lang="nl-BE" b="0" i="1" dirty="0">
                <a:solidFill>
                  <a:srgbClr val="000000"/>
                </a:solidFill>
                <a:effectLst/>
              </a:rPr>
              <a:t>noden </a:t>
            </a:r>
            <a:r>
              <a:rPr lang="nl-BE" b="0" i="0" dirty="0">
                <a:solidFill>
                  <a:srgbClr val="000000"/>
                </a:solidFill>
                <a:effectLst/>
              </a:rPr>
              <a:t>van de verschillende doelgroepen</a:t>
            </a:r>
            <a:endParaRPr lang="nl-BE" dirty="0">
              <a:effectLst/>
            </a:endParaRPr>
          </a:p>
          <a:p>
            <a:pPr algn="l" rtl="0"/>
            <a:r>
              <a:rPr lang="nl-BE" b="0" i="0" dirty="0">
                <a:solidFill>
                  <a:srgbClr val="000000"/>
                </a:solidFill>
                <a:effectLst/>
              </a:rPr>
              <a:t>Diensten/ organisaties bewust maken van de </a:t>
            </a:r>
            <a:r>
              <a:rPr lang="nl-BE" b="0" i="1" dirty="0">
                <a:solidFill>
                  <a:srgbClr val="000000"/>
                </a:solidFill>
                <a:effectLst/>
              </a:rPr>
              <a:t>drempels</a:t>
            </a:r>
            <a:r>
              <a:rPr lang="nl-BE" b="0" i="0" dirty="0">
                <a:solidFill>
                  <a:srgbClr val="000000"/>
                </a:solidFill>
                <a:effectLst/>
              </a:rPr>
              <a:t> van de verschillende doelgroepen</a:t>
            </a:r>
            <a:endParaRPr lang="nl-BE" dirty="0">
              <a:effectLst/>
            </a:endParaRPr>
          </a:p>
          <a:p>
            <a:pPr marL="0" indent="0" algn="l" rtl="0">
              <a:buNone/>
            </a:pPr>
            <a:endParaRPr lang="nl-BE" dirty="0">
              <a:solidFill>
                <a:srgbClr val="000000"/>
              </a:solidFill>
            </a:endParaRPr>
          </a:p>
          <a:p>
            <a:pPr marL="0" indent="0" algn="l" rtl="0">
              <a:buNone/>
            </a:pPr>
            <a:r>
              <a:rPr lang="nl-BE" b="0" i="0" dirty="0">
                <a:solidFill>
                  <a:srgbClr val="000000"/>
                </a:solidFill>
                <a:effectLst/>
              </a:rPr>
              <a:t>⟶ We doen dit door noden en drempels die we horen van de doelgroep door te geven aan de bijhorende dienst/ organisatie. </a:t>
            </a:r>
            <a:endParaRPr lang="nl-BE" dirty="0">
              <a:effectLst/>
            </a:endParaRPr>
          </a:p>
          <a:p>
            <a:endParaRPr lang="nl-BE" dirty="0"/>
          </a:p>
        </p:txBody>
      </p:sp>
    </p:spTree>
    <p:extLst>
      <p:ext uri="{BB962C8B-B14F-4D97-AF65-F5344CB8AC3E}">
        <p14:creationId xmlns:p14="http://schemas.microsoft.com/office/powerpoint/2010/main" val="241703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F8733B-30C8-D197-F0CC-651CEBBB8F2B}"/>
              </a:ext>
            </a:extLst>
          </p:cNvPr>
          <p:cNvSpPr>
            <a:spLocks noGrp="1"/>
          </p:cNvSpPr>
          <p:nvPr>
            <p:ph type="title"/>
          </p:nvPr>
        </p:nvSpPr>
        <p:spPr/>
        <p:txBody>
          <a:bodyPr/>
          <a:lstStyle/>
          <a:p>
            <a:pPr algn="ctr"/>
            <a:r>
              <a:rPr lang="nl-BE" dirty="0"/>
              <a:t>Inclusieve taal</a:t>
            </a:r>
          </a:p>
        </p:txBody>
      </p:sp>
      <p:sp>
        <p:nvSpPr>
          <p:cNvPr id="3" name="Tijdelijke aanduiding voor inhoud 2">
            <a:extLst>
              <a:ext uri="{FF2B5EF4-FFF2-40B4-BE49-F238E27FC236}">
                <a16:creationId xmlns:a16="http://schemas.microsoft.com/office/drawing/2014/main" id="{E020EBB2-D648-75D2-DD6F-ADC153D0F4AA}"/>
              </a:ext>
            </a:extLst>
          </p:cNvPr>
          <p:cNvSpPr>
            <a:spLocks noGrp="1"/>
          </p:cNvSpPr>
          <p:nvPr>
            <p:ph idx="1"/>
          </p:nvPr>
        </p:nvSpPr>
        <p:spPr/>
        <p:txBody>
          <a:bodyPr>
            <a:normAutofit lnSpcReduction="10000"/>
          </a:bodyPr>
          <a:lstStyle/>
          <a:p>
            <a:r>
              <a:rPr lang="nl-BE" dirty="0"/>
              <a:t>Niemand voelt zich uitgesloten door het taalgebruik</a:t>
            </a:r>
          </a:p>
          <a:p>
            <a:pPr marL="0" indent="0">
              <a:buNone/>
            </a:pPr>
            <a:endParaRPr lang="nl-BE" dirty="0"/>
          </a:p>
          <a:p>
            <a:r>
              <a:rPr lang="nl-BE" dirty="0"/>
              <a:t>Oefenkans Nederlands</a:t>
            </a:r>
          </a:p>
          <a:p>
            <a:pPr marL="0" indent="0">
              <a:buNone/>
            </a:pPr>
            <a:endParaRPr lang="nl-BE" dirty="0"/>
          </a:p>
          <a:p>
            <a:pPr algn="l" rtl="0"/>
            <a:r>
              <a:rPr lang="nl-BE" b="0" i="0" dirty="0">
                <a:solidFill>
                  <a:srgbClr val="000000"/>
                </a:solidFill>
                <a:effectLst/>
              </a:rPr>
              <a:t>We stellen onszelf vragen zoals:</a:t>
            </a:r>
            <a:endParaRPr lang="nl-BE" dirty="0">
              <a:effectLst/>
            </a:endParaRPr>
          </a:p>
          <a:p>
            <a:pPr lvl="1"/>
            <a:r>
              <a:rPr lang="nl-BE" b="0" i="0" dirty="0">
                <a:solidFill>
                  <a:srgbClr val="000000"/>
                </a:solidFill>
                <a:effectLst/>
              </a:rPr>
              <a:t>Ben ik goed verstaanbaar? </a:t>
            </a:r>
            <a:endParaRPr lang="nl-BE" dirty="0">
              <a:effectLst/>
            </a:endParaRPr>
          </a:p>
          <a:p>
            <a:pPr lvl="1"/>
            <a:r>
              <a:rPr lang="nl-BE" b="0" i="0" dirty="0">
                <a:solidFill>
                  <a:srgbClr val="000000"/>
                </a:solidFill>
                <a:effectLst/>
              </a:rPr>
              <a:t>Zijn er externe factoren die afleidend werken? </a:t>
            </a:r>
            <a:endParaRPr lang="nl-BE" dirty="0">
              <a:effectLst/>
            </a:endParaRPr>
          </a:p>
          <a:p>
            <a:pPr lvl="1"/>
            <a:r>
              <a:rPr lang="nl-BE" b="0" i="0" dirty="0">
                <a:solidFill>
                  <a:srgbClr val="000000"/>
                </a:solidFill>
                <a:effectLst/>
              </a:rPr>
              <a:t>Op welk taalniveau zit de persoon? Wat schat ik in en hoe schat de persoon zelf het niveau in? </a:t>
            </a:r>
          </a:p>
          <a:p>
            <a:pPr lvl="1"/>
            <a:r>
              <a:rPr lang="nl-BE" dirty="0">
                <a:solidFill>
                  <a:srgbClr val="000000"/>
                </a:solidFill>
              </a:rPr>
              <a:t>Kan je je zinsbouw genderneutraal maken? </a:t>
            </a:r>
            <a:endParaRPr lang="nl-BE" b="0" i="0" dirty="0">
              <a:solidFill>
                <a:srgbClr val="000000"/>
              </a:solidFill>
              <a:effectLst/>
            </a:endParaRPr>
          </a:p>
          <a:p>
            <a:pPr lvl="1"/>
            <a:endParaRPr lang="nl-BE" b="0" i="0" dirty="0">
              <a:solidFill>
                <a:srgbClr val="000000"/>
              </a:solidFill>
              <a:effectLst/>
            </a:endParaRPr>
          </a:p>
          <a:p>
            <a:pPr lvl="1"/>
            <a:endParaRPr lang="nl-BE" dirty="0">
              <a:effectLst/>
            </a:endParaRPr>
          </a:p>
          <a:p>
            <a:endParaRPr lang="nl-BE" dirty="0"/>
          </a:p>
        </p:txBody>
      </p:sp>
      <p:pic>
        <p:nvPicPr>
          <p:cNvPr id="5" name="Afbeelding 4" descr="Afbeelding met clipart, illustratie, tekenfilm, mode&#10;&#10;Automatisch gegenereerde beschrijving">
            <a:extLst>
              <a:ext uri="{FF2B5EF4-FFF2-40B4-BE49-F238E27FC236}">
                <a16:creationId xmlns:a16="http://schemas.microsoft.com/office/drawing/2014/main" id="{D9951ADC-2550-3632-FC60-EA944D590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863" y="280217"/>
            <a:ext cx="3048000" cy="1289304"/>
          </a:xfrm>
          <a:prstGeom prst="rect">
            <a:avLst/>
          </a:prstGeom>
        </p:spPr>
      </p:pic>
      <p:pic>
        <p:nvPicPr>
          <p:cNvPr id="7" name="Afbeelding 6" descr="Afbeelding met tekst, schermopname, diagram, lijn&#10;&#10;Automatisch gegenereerde beschrijving">
            <a:extLst>
              <a:ext uri="{FF2B5EF4-FFF2-40B4-BE49-F238E27FC236}">
                <a16:creationId xmlns:a16="http://schemas.microsoft.com/office/drawing/2014/main" id="{B256BE83-5D7D-DD6E-23E2-7A7AEC34FA10}"/>
              </a:ext>
            </a:extLst>
          </p:cNvPr>
          <p:cNvPicPr>
            <a:picLocks noChangeAspect="1"/>
          </p:cNvPicPr>
          <p:nvPr/>
        </p:nvPicPr>
        <p:blipFill>
          <a:blip r:embed="rId4">
            <a:extLst>
              <a:ext uri="{28A0092B-C50C-407E-A947-70E740481C1C}">
                <a14:useLocalDpi xmlns:a14="http://schemas.microsoft.com/office/drawing/2010/main" val="0"/>
              </a:ext>
            </a:extLst>
          </a:blip>
          <a:srcRect l="3475" t="4086" b="72286"/>
          <a:stretch/>
        </p:blipFill>
        <p:spPr>
          <a:xfrm>
            <a:off x="8209192" y="2732186"/>
            <a:ext cx="3664945" cy="1269108"/>
          </a:xfrm>
          <a:prstGeom prst="rect">
            <a:avLst/>
          </a:prstGeom>
        </p:spPr>
      </p:pic>
    </p:spTree>
    <p:extLst>
      <p:ext uri="{BB962C8B-B14F-4D97-AF65-F5344CB8AC3E}">
        <p14:creationId xmlns:p14="http://schemas.microsoft.com/office/powerpoint/2010/main" val="2036553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A0715C-40C1-751D-B8C5-7ADA15D0B369}"/>
              </a:ext>
            </a:extLst>
          </p:cNvPr>
          <p:cNvSpPr>
            <a:spLocks noGrp="1"/>
          </p:cNvSpPr>
          <p:nvPr>
            <p:ph type="title"/>
          </p:nvPr>
        </p:nvSpPr>
        <p:spPr/>
        <p:txBody>
          <a:bodyPr/>
          <a:lstStyle/>
          <a:p>
            <a:pPr algn="ctr"/>
            <a:r>
              <a:rPr lang="nl-BE" dirty="0"/>
              <a:t>Inclusie op vlak van mobiliteit </a:t>
            </a:r>
          </a:p>
        </p:txBody>
      </p:sp>
      <p:sp>
        <p:nvSpPr>
          <p:cNvPr id="3" name="Tijdelijke aanduiding voor inhoud 2">
            <a:extLst>
              <a:ext uri="{FF2B5EF4-FFF2-40B4-BE49-F238E27FC236}">
                <a16:creationId xmlns:a16="http://schemas.microsoft.com/office/drawing/2014/main" id="{A3AD63BB-46F6-D17A-074A-C23B89A2F482}"/>
              </a:ext>
            </a:extLst>
          </p:cNvPr>
          <p:cNvSpPr>
            <a:spLocks noGrp="1"/>
          </p:cNvSpPr>
          <p:nvPr>
            <p:ph idx="1"/>
          </p:nvPr>
        </p:nvSpPr>
        <p:spPr>
          <a:xfrm>
            <a:off x="838200" y="1690688"/>
            <a:ext cx="10515600" cy="4351338"/>
          </a:xfrm>
        </p:spPr>
        <p:txBody>
          <a:bodyPr/>
          <a:lstStyle/>
          <a:p>
            <a:pPr algn="l" rtl="0"/>
            <a:r>
              <a:rPr lang="nl-BE" b="0" i="0" dirty="0">
                <a:solidFill>
                  <a:srgbClr val="000000"/>
                </a:solidFill>
                <a:effectLst/>
              </a:rPr>
              <a:t>Rekening houden met de manier van mobiliteit die de deelnemer gebruikt. </a:t>
            </a:r>
          </a:p>
          <a:p>
            <a:pPr marL="0" indent="0" algn="l" rtl="0">
              <a:buNone/>
            </a:pPr>
            <a:endParaRPr lang="nl-BE" dirty="0">
              <a:effectLst/>
            </a:endParaRPr>
          </a:p>
          <a:p>
            <a:pPr algn="l" rtl="0"/>
            <a:r>
              <a:rPr lang="nl-BE" b="0" i="0" dirty="0">
                <a:solidFill>
                  <a:srgbClr val="000000"/>
                </a:solidFill>
                <a:effectLst/>
              </a:rPr>
              <a:t>We stellen onszelf vragen zoals: </a:t>
            </a:r>
            <a:endParaRPr lang="nl-BE" dirty="0">
              <a:effectLst/>
            </a:endParaRPr>
          </a:p>
          <a:p>
            <a:pPr lvl="1"/>
            <a:r>
              <a:rPr lang="nl-BE" b="0" i="0" dirty="0">
                <a:solidFill>
                  <a:srgbClr val="000000"/>
                </a:solidFill>
                <a:effectLst/>
              </a:rPr>
              <a:t>Is de activiteit goed bereikbaar te voet/ met de fiets/ met het openbaar vervoer? </a:t>
            </a:r>
            <a:endParaRPr lang="nl-BE" dirty="0">
              <a:effectLst/>
            </a:endParaRPr>
          </a:p>
          <a:p>
            <a:pPr lvl="1"/>
            <a:r>
              <a:rPr lang="nl-BE" b="0" i="0" dirty="0">
                <a:solidFill>
                  <a:srgbClr val="000000"/>
                </a:solidFill>
                <a:effectLst/>
              </a:rPr>
              <a:t>Hoe geraken mensen op de activiteit? </a:t>
            </a:r>
            <a:endParaRPr lang="nl-BE" dirty="0">
              <a:effectLst/>
            </a:endParaRPr>
          </a:p>
          <a:p>
            <a:endParaRPr lang="nl-BE" dirty="0"/>
          </a:p>
        </p:txBody>
      </p:sp>
      <p:pic>
        <p:nvPicPr>
          <p:cNvPr id="7" name="Afbeelding 6" descr="Afbeelding met Landvoertuig, voertuig, auto, kunst&#10;&#10;Automatisch gegenereerde beschrijving">
            <a:extLst>
              <a:ext uri="{FF2B5EF4-FFF2-40B4-BE49-F238E27FC236}">
                <a16:creationId xmlns:a16="http://schemas.microsoft.com/office/drawing/2014/main" id="{0B63DEBA-87CA-EEEB-2032-B834BC511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2127" y="4893287"/>
            <a:ext cx="5367745" cy="1599588"/>
          </a:xfrm>
          <a:prstGeom prst="rect">
            <a:avLst/>
          </a:prstGeom>
        </p:spPr>
      </p:pic>
    </p:spTree>
    <p:extLst>
      <p:ext uri="{BB962C8B-B14F-4D97-AF65-F5344CB8AC3E}">
        <p14:creationId xmlns:p14="http://schemas.microsoft.com/office/powerpoint/2010/main" val="2260520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493525A-114E-BCED-A62B-8B0F6374E9F6}"/>
              </a:ext>
            </a:extLst>
          </p:cNvPr>
          <p:cNvSpPr>
            <a:spLocks noGrp="1"/>
          </p:cNvSpPr>
          <p:nvPr>
            <p:ph type="title"/>
          </p:nvPr>
        </p:nvSpPr>
        <p:spPr/>
        <p:txBody>
          <a:bodyPr/>
          <a:lstStyle/>
          <a:p>
            <a:pPr algn="ctr"/>
            <a:r>
              <a:rPr lang="nl-BE" dirty="0"/>
              <a:t>Belangrijke voorwaarden</a:t>
            </a:r>
          </a:p>
        </p:txBody>
      </p:sp>
      <p:sp>
        <p:nvSpPr>
          <p:cNvPr id="3" name="Tijdelijke aanduiding voor inhoud 2">
            <a:extLst>
              <a:ext uri="{FF2B5EF4-FFF2-40B4-BE49-F238E27FC236}">
                <a16:creationId xmlns:a16="http://schemas.microsoft.com/office/drawing/2014/main" id="{E1AC3CEF-AEF1-E01D-3CF1-B4CC72F151D4}"/>
              </a:ext>
            </a:extLst>
          </p:cNvPr>
          <p:cNvSpPr>
            <a:spLocks noGrp="1"/>
          </p:cNvSpPr>
          <p:nvPr>
            <p:ph idx="1"/>
          </p:nvPr>
        </p:nvSpPr>
        <p:spPr/>
        <p:txBody>
          <a:bodyPr/>
          <a:lstStyle/>
          <a:p>
            <a:pPr algn="l" rtl="0"/>
            <a:r>
              <a:rPr lang="nl-BE" b="0" i="0" dirty="0">
                <a:solidFill>
                  <a:srgbClr val="000000"/>
                </a:solidFill>
                <a:effectLst/>
              </a:rPr>
              <a:t>Bereikbaar: Is de locatie vlot bereikbaar met bijvoorbeeld het openbaar vervoer? </a:t>
            </a:r>
            <a:endParaRPr lang="nl-BE" dirty="0">
              <a:effectLst/>
            </a:endParaRPr>
          </a:p>
          <a:p>
            <a:pPr algn="l" rtl="0"/>
            <a:r>
              <a:rPr lang="nl-BE" b="0" i="0" dirty="0" err="1">
                <a:solidFill>
                  <a:srgbClr val="000000"/>
                </a:solidFill>
                <a:effectLst/>
              </a:rPr>
              <a:t>Betreedbaar</a:t>
            </a:r>
            <a:r>
              <a:rPr lang="nl-BE" b="0" i="0" dirty="0">
                <a:solidFill>
                  <a:srgbClr val="000000"/>
                </a:solidFill>
                <a:effectLst/>
              </a:rPr>
              <a:t>: Kan ik er gemakkelijk binnen of buiten geraken? Denk aan openingsuren.</a:t>
            </a:r>
            <a:endParaRPr lang="nl-BE" dirty="0">
              <a:effectLst/>
            </a:endParaRPr>
          </a:p>
          <a:p>
            <a:pPr algn="l" rtl="0"/>
            <a:r>
              <a:rPr lang="nl-BE" b="0" i="0" dirty="0">
                <a:solidFill>
                  <a:srgbClr val="000000"/>
                </a:solidFill>
                <a:effectLst/>
              </a:rPr>
              <a:t>Bruikbaar: Kan ik op de activiteit doen wat ik voor ogen had of moet dit aangepast worden? </a:t>
            </a:r>
            <a:endParaRPr lang="nl-BE" dirty="0">
              <a:effectLst/>
            </a:endParaRPr>
          </a:p>
          <a:p>
            <a:pPr algn="l" rtl="0"/>
            <a:r>
              <a:rPr lang="nl-BE" b="0" i="0" dirty="0" err="1">
                <a:solidFill>
                  <a:srgbClr val="000000"/>
                </a:solidFill>
                <a:effectLst/>
              </a:rPr>
              <a:t>Begrijpbaar</a:t>
            </a:r>
            <a:r>
              <a:rPr lang="nl-BE" b="0" i="0" dirty="0">
                <a:solidFill>
                  <a:srgbClr val="000000"/>
                </a:solidFill>
                <a:effectLst/>
              </a:rPr>
              <a:t>: Is alle informatie helder en duidelijk? Zijn er moeilijke woorden gebruikt? </a:t>
            </a:r>
            <a:endParaRPr lang="nl-BE" dirty="0">
              <a:effectLst/>
            </a:endParaRPr>
          </a:p>
          <a:p>
            <a:pPr algn="l" rtl="0"/>
            <a:r>
              <a:rPr lang="nl-BE" b="0" i="0" dirty="0">
                <a:solidFill>
                  <a:srgbClr val="000000"/>
                </a:solidFill>
                <a:effectLst/>
              </a:rPr>
              <a:t>Betaalbaar: Is het financieel haalbaar? </a:t>
            </a:r>
            <a:endParaRPr lang="nl-BE" dirty="0">
              <a:effectLst/>
            </a:endParaRPr>
          </a:p>
          <a:p>
            <a:endParaRPr lang="nl-BE" dirty="0"/>
          </a:p>
        </p:txBody>
      </p:sp>
    </p:spTree>
    <p:extLst>
      <p:ext uri="{BB962C8B-B14F-4D97-AF65-F5344CB8AC3E}">
        <p14:creationId xmlns:p14="http://schemas.microsoft.com/office/powerpoint/2010/main" val="3187050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BF1698-15D6-CA9F-24CB-96254BE780DA}"/>
              </a:ext>
            </a:extLst>
          </p:cNvPr>
          <p:cNvSpPr>
            <a:spLocks noGrp="1"/>
          </p:cNvSpPr>
          <p:nvPr>
            <p:ph type="title"/>
          </p:nvPr>
        </p:nvSpPr>
        <p:spPr/>
        <p:txBody>
          <a:bodyPr/>
          <a:lstStyle/>
          <a:p>
            <a:pPr algn="ctr"/>
            <a:r>
              <a:rPr lang="nl-BE" i="0" dirty="0">
                <a:solidFill>
                  <a:srgbClr val="000000"/>
                </a:solidFill>
                <a:effectLst/>
              </a:rPr>
              <a:t>Diversiteitswerker als...</a:t>
            </a:r>
            <a:endParaRPr lang="nl-BE" dirty="0"/>
          </a:p>
        </p:txBody>
      </p:sp>
      <p:sp>
        <p:nvSpPr>
          <p:cNvPr id="3" name="Tijdelijke aanduiding voor inhoud 2">
            <a:extLst>
              <a:ext uri="{FF2B5EF4-FFF2-40B4-BE49-F238E27FC236}">
                <a16:creationId xmlns:a16="http://schemas.microsoft.com/office/drawing/2014/main" id="{8FA5718F-651E-514B-F912-77A6CD6B7011}"/>
              </a:ext>
            </a:extLst>
          </p:cNvPr>
          <p:cNvSpPr>
            <a:spLocks noGrp="1"/>
          </p:cNvSpPr>
          <p:nvPr>
            <p:ph idx="1"/>
          </p:nvPr>
        </p:nvSpPr>
        <p:spPr/>
        <p:txBody>
          <a:bodyPr/>
          <a:lstStyle/>
          <a:p>
            <a:pPr algn="l" rtl="0"/>
            <a:r>
              <a:rPr lang="nl-BE" b="0" i="0" dirty="0">
                <a:solidFill>
                  <a:srgbClr val="000000"/>
                </a:solidFill>
                <a:effectLst/>
              </a:rPr>
              <a:t>Ondersteuner: Bij bestaande projecten/ activiteiten ondersteunen, expertise delen </a:t>
            </a:r>
          </a:p>
          <a:p>
            <a:pPr marL="0" indent="0" algn="l" rtl="0">
              <a:buNone/>
            </a:pPr>
            <a:r>
              <a:rPr lang="nl-BE" dirty="0">
                <a:solidFill>
                  <a:srgbClr val="000000"/>
                </a:solidFill>
              </a:rPr>
              <a:t>	</a:t>
            </a:r>
            <a:r>
              <a:rPr lang="nl-BE" dirty="0" err="1">
                <a:solidFill>
                  <a:srgbClr val="000000"/>
                </a:solidFill>
              </a:rPr>
              <a:t>Vb</a:t>
            </a:r>
            <a:r>
              <a:rPr lang="nl-BE" dirty="0">
                <a:solidFill>
                  <a:srgbClr val="000000"/>
                </a:solidFill>
              </a:rPr>
              <a:t>: Verzet tegen armoede actie </a:t>
            </a:r>
          </a:p>
          <a:p>
            <a:pPr marL="0" indent="0" algn="l" rtl="0">
              <a:buNone/>
            </a:pPr>
            <a:endParaRPr lang="nl-BE" dirty="0">
              <a:effectLst/>
            </a:endParaRPr>
          </a:p>
          <a:p>
            <a:pPr algn="l" rtl="0"/>
            <a:r>
              <a:rPr lang="nl-BE" b="0" i="0" dirty="0">
                <a:solidFill>
                  <a:srgbClr val="000000"/>
                </a:solidFill>
                <a:effectLst/>
              </a:rPr>
              <a:t>Regisseur van het diversiteitsbeleid: Het uitvoeren en bewaken van het diversiteitsbeleid. </a:t>
            </a:r>
          </a:p>
          <a:p>
            <a:pPr marL="0" indent="0" algn="l" rtl="0">
              <a:buNone/>
            </a:pPr>
            <a:endParaRPr lang="nl-BE" dirty="0">
              <a:effectLst/>
            </a:endParaRPr>
          </a:p>
          <a:p>
            <a:endParaRPr lang="nl-BE" dirty="0"/>
          </a:p>
        </p:txBody>
      </p:sp>
      <p:pic>
        <p:nvPicPr>
          <p:cNvPr id="5" name="Afbeelding 4" descr="Afbeelding met schets, tekening, Lijnillustraties, illustratie&#10;&#10;Automatisch gegenereerde beschrijving">
            <a:extLst>
              <a:ext uri="{FF2B5EF4-FFF2-40B4-BE49-F238E27FC236}">
                <a16:creationId xmlns:a16="http://schemas.microsoft.com/office/drawing/2014/main" id="{A6218D57-9949-6B69-FD3A-7E2FB20C2B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2386" y="418012"/>
            <a:ext cx="2916034" cy="2044337"/>
          </a:xfrm>
          <a:prstGeom prst="rect">
            <a:avLst/>
          </a:prstGeom>
        </p:spPr>
      </p:pic>
    </p:spTree>
    <p:extLst>
      <p:ext uri="{BB962C8B-B14F-4D97-AF65-F5344CB8AC3E}">
        <p14:creationId xmlns:p14="http://schemas.microsoft.com/office/powerpoint/2010/main" val="1187421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225E521-D433-9264-DA48-F1B1E09555A1}"/>
              </a:ext>
            </a:extLst>
          </p:cNvPr>
          <p:cNvSpPr>
            <a:spLocks noGrp="1"/>
          </p:cNvSpPr>
          <p:nvPr>
            <p:ph type="title"/>
          </p:nvPr>
        </p:nvSpPr>
        <p:spPr/>
        <p:txBody>
          <a:bodyPr/>
          <a:lstStyle/>
          <a:p>
            <a:pPr algn="ctr"/>
            <a:r>
              <a:rPr lang="nl-BE" dirty="0"/>
              <a:t>Diversiteitswerker als… </a:t>
            </a:r>
          </a:p>
        </p:txBody>
      </p:sp>
      <p:sp>
        <p:nvSpPr>
          <p:cNvPr id="3" name="Tijdelijke aanduiding voor inhoud 2">
            <a:extLst>
              <a:ext uri="{FF2B5EF4-FFF2-40B4-BE49-F238E27FC236}">
                <a16:creationId xmlns:a16="http://schemas.microsoft.com/office/drawing/2014/main" id="{C6797439-CE1A-C67F-44F6-C04D9F533F35}"/>
              </a:ext>
            </a:extLst>
          </p:cNvPr>
          <p:cNvSpPr>
            <a:spLocks noGrp="1"/>
          </p:cNvSpPr>
          <p:nvPr>
            <p:ph idx="1"/>
          </p:nvPr>
        </p:nvSpPr>
        <p:spPr>
          <a:xfrm>
            <a:off x="838200" y="1825624"/>
            <a:ext cx="10515600" cy="4854575"/>
          </a:xfrm>
        </p:spPr>
        <p:txBody>
          <a:bodyPr/>
          <a:lstStyle/>
          <a:p>
            <a:pPr algn="l" rtl="0"/>
            <a:r>
              <a:rPr lang="nl-BE" b="0" i="0" dirty="0">
                <a:solidFill>
                  <a:srgbClr val="000000"/>
                </a:solidFill>
                <a:effectLst/>
              </a:rPr>
              <a:t>Initiatiefnemer: Aanvoelen wat noden zijn en hier op inspelen. </a:t>
            </a:r>
          </a:p>
          <a:p>
            <a:pPr marL="0" indent="0" algn="l" rtl="0">
              <a:buNone/>
            </a:pPr>
            <a:r>
              <a:rPr lang="nl-BE" dirty="0">
                <a:solidFill>
                  <a:srgbClr val="000000"/>
                </a:solidFill>
              </a:rPr>
              <a:t>	</a:t>
            </a:r>
            <a:r>
              <a:rPr lang="nl-BE" dirty="0" err="1">
                <a:solidFill>
                  <a:srgbClr val="000000"/>
                </a:solidFill>
              </a:rPr>
              <a:t>Vb</a:t>
            </a:r>
            <a:r>
              <a:rPr lang="nl-BE" dirty="0">
                <a:solidFill>
                  <a:srgbClr val="000000"/>
                </a:solidFill>
              </a:rPr>
              <a:t>: Project Kom erbij</a:t>
            </a:r>
            <a:endParaRPr lang="nl-BE" b="0" i="0" dirty="0">
              <a:solidFill>
                <a:srgbClr val="000000"/>
              </a:solidFill>
              <a:effectLst/>
            </a:endParaRPr>
          </a:p>
          <a:p>
            <a:pPr marL="0" indent="0" algn="l" rtl="0">
              <a:buNone/>
            </a:pPr>
            <a:endParaRPr lang="nl-BE" dirty="0">
              <a:effectLst/>
            </a:endParaRPr>
          </a:p>
          <a:p>
            <a:pPr algn="l" rtl="0"/>
            <a:r>
              <a:rPr lang="nl-BE" b="0" i="0" dirty="0">
                <a:solidFill>
                  <a:srgbClr val="000000"/>
                </a:solidFill>
                <a:effectLst/>
              </a:rPr>
              <a:t>Uitvoerder: Nieuwe projecten/ activiteiten op poten zetten. </a:t>
            </a:r>
          </a:p>
          <a:p>
            <a:pPr marL="0" indent="0" algn="l" rtl="0">
              <a:buNone/>
            </a:pPr>
            <a:r>
              <a:rPr lang="nl-BE" dirty="0"/>
              <a:t>	</a:t>
            </a:r>
            <a:r>
              <a:rPr lang="nl-BE" dirty="0" err="1"/>
              <a:t>Vb</a:t>
            </a:r>
            <a:r>
              <a:rPr lang="nl-BE" dirty="0"/>
              <a:t>: Project rond gender</a:t>
            </a:r>
          </a:p>
          <a:p>
            <a:pPr marL="0" indent="0" algn="l" rtl="0">
              <a:buNone/>
            </a:pPr>
            <a:endParaRPr lang="nl-BE" dirty="0">
              <a:effectLst/>
            </a:endParaRPr>
          </a:p>
          <a:p>
            <a:pPr algn="l" rtl="0"/>
            <a:r>
              <a:rPr lang="nl-BE" b="0" i="0" dirty="0">
                <a:solidFill>
                  <a:srgbClr val="000000"/>
                </a:solidFill>
                <a:effectLst/>
              </a:rPr>
              <a:t>Adviseur van stadsdiensten/ organisaties: Op vraag van stadsdiensten/ organisaties adviezen geven over thema’s en </a:t>
            </a:r>
            <a:r>
              <a:rPr lang="nl-BE" dirty="0">
                <a:solidFill>
                  <a:srgbClr val="000000"/>
                </a:solidFill>
              </a:rPr>
              <a:t>bij </a:t>
            </a:r>
            <a:r>
              <a:rPr lang="nl-BE" b="0" i="0" dirty="0">
                <a:solidFill>
                  <a:srgbClr val="000000"/>
                </a:solidFill>
                <a:effectLst/>
              </a:rPr>
              <a:t>het uitwerken van projecten/ activiteiten. </a:t>
            </a:r>
          </a:p>
          <a:p>
            <a:pPr marL="0" indent="0" algn="l" rtl="0">
              <a:buNone/>
            </a:pPr>
            <a:r>
              <a:rPr lang="nl-BE" dirty="0">
                <a:effectLst/>
              </a:rPr>
              <a:t>	</a:t>
            </a:r>
            <a:r>
              <a:rPr lang="nl-BE" dirty="0" err="1">
                <a:effectLst/>
              </a:rPr>
              <a:t>Vb</a:t>
            </a:r>
            <a:r>
              <a:rPr lang="nl-BE" dirty="0">
                <a:effectLst/>
              </a:rPr>
              <a:t>: Vrije tijdsoverleg</a:t>
            </a:r>
          </a:p>
          <a:p>
            <a:endParaRPr lang="nl-BE" dirty="0"/>
          </a:p>
        </p:txBody>
      </p:sp>
    </p:spTree>
    <p:extLst>
      <p:ext uri="{BB962C8B-B14F-4D97-AF65-F5344CB8AC3E}">
        <p14:creationId xmlns:p14="http://schemas.microsoft.com/office/powerpoint/2010/main" val="1195589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2CAA91-653C-EFD3-68CC-B957E2725760}"/>
              </a:ext>
            </a:extLst>
          </p:cNvPr>
          <p:cNvSpPr>
            <a:spLocks noGrp="1"/>
          </p:cNvSpPr>
          <p:nvPr>
            <p:ph type="title"/>
          </p:nvPr>
        </p:nvSpPr>
        <p:spPr/>
        <p:txBody>
          <a:bodyPr/>
          <a:lstStyle/>
          <a:p>
            <a:pPr algn="ctr"/>
            <a:r>
              <a:rPr lang="nl-BE" dirty="0"/>
              <a:t>Plan samenleven</a:t>
            </a:r>
          </a:p>
        </p:txBody>
      </p:sp>
      <p:sp>
        <p:nvSpPr>
          <p:cNvPr id="3" name="Tijdelijke aanduiding voor inhoud 2">
            <a:extLst>
              <a:ext uri="{FF2B5EF4-FFF2-40B4-BE49-F238E27FC236}">
                <a16:creationId xmlns:a16="http://schemas.microsoft.com/office/drawing/2014/main" id="{F5333900-D978-33C7-2B69-D5731B2CC600}"/>
              </a:ext>
            </a:extLst>
          </p:cNvPr>
          <p:cNvSpPr>
            <a:spLocks noGrp="1"/>
          </p:cNvSpPr>
          <p:nvPr>
            <p:ph idx="1"/>
          </p:nvPr>
        </p:nvSpPr>
        <p:spPr/>
        <p:txBody>
          <a:bodyPr/>
          <a:lstStyle/>
          <a:p>
            <a:r>
              <a:rPr lang="nl-BE" dirty="0"/>
              <a:t>Met het Plan Samenleven wil de Vlaamse overheid lokale besturen efficiënt en effectief ondersteunen om van samenleven in diversiteit een succes te maken. De overheid werkt daarbij met duidelijke doelstellingen en welomlijnde acties. </a:t>
            </a:r>
          </a:p>
          <a:p>
            <a:endParaRPr lang="nl-BE" dirty="0"/>
          </a:p>
          <a:p>
            <a:r>
              <a:rPr lang="nl-BE" dirty="0"/>
              <a:t>Aarschot werkt samen met Diest en Scherpenheuvel- Zichem. </a:t>
            </a:r>
          </a:p>
        </p:txBody>
      </p:sp>
    </p:spTree>
    <p:extLst>
      <p:ext uri="{BB962C8B-B14F-4D97-AF65-F5344CB8AC3E}">
        <p14:creationId xmlns:p14="http://schemas.microsoft.com/office/powerpoint/2010/main" val="1513669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684594-B375-A7E2-C652-304A2E791956}"/>
              </a:ext>
            </a:extLst>
          </p:cNvPr>
          <p:cNvSpPr>
            <a:spLocks noGrp="1"/>
          </p:cNvSpPr>
          <p:nvPr>
            <p:ph type="title"/>
          </p:nvPr>
        </p:nvSpPr>
        <p:spPr/>
        <p:txBody>
          <a:bodyPr/>
          <a:lstStyle/>
          <a:p>
            <a:pPr algn="ctr"/>
            <a:r>
              <a:rPr lang="nl-BE" dirty="0"/>
              <a:t>Plan Samenleven</a:t>
            </a:r>
          </a:p>
        </p:txBody>
      </p:sp>
      <p:sp>
        <p:nvSpPr>
          <p:cNvPr id="3" name="Tijdelijke aanduiding voor inhoud 2">
            <a:extLst>
              <a:ext uri="{FF2B5EF4-FFF2-40B4-BE49-F238E27FC236}">
                <a16:creationId xmlns:a16="http://schemas.microsoft.com/office/drawing/2014/main" id="{0674385A-F747-A8CC-586C-023D223B27BA}"/>
              </a:ext>
            </a:extLst>
          </p:cNvPr>
          <p:cNvSpPr>
            <a:spLocks noGrp="1"/>
          </p:cNvSpPr>
          <p:nvPr>
            <p:ph idx="1"/>
          </p:nvPr>
        </p:nvSpPr>
        <p:spPr>
          <a:xfrm>
            <a:off x="838200" y="1825624"/>
            <a:ext cx="10515600" cy="4940935"/>
          </a:xfrm>
        </p:spPr>
        <p:txBody>
          <a:bodyPr>
            <a:normAutofit/>
          </a:bodyPr>
          <a:lstStyle/>
          <a:p>
            <a:pPr algn="l" rtl="0"/>
            <a:r>
              <a:rPr lang="nl-BE" sz="3200" b="0" i="0" dirty="0">
                <a:solidFill>
                  <a:srgbClr val="000000"/>
                </a:solidFill>
                <a:effectLst/>
              </a:rPr>
              <a:t>Actie 5: Oefenkansen Nederlands </a:t>
            </a:r>
            <a:endParaRPr lang="nl-BE" sz="3200" dirty="0">
              <a:effectLst/>
            </a:endParaRPr>
          </a:p>
          <a:p>
            <a:pPr algn="l" rtl="0"/>
            <a:r>
              <a:rPr lang="nl-BE" sz="3200" b="0" i="0" dirty="0">
                <a:solidFill>
                  <a:srgbClr val="000000"/>
                </a:solidFill>
                <a:effectLst/>
              </a:rPr>
              <a:t>Actie 8: Begeleiding </a:t>
            </a:r>
            <a:r>
              <a:rPr lang="nl-BE" sz="3200" b="0" i="0" dirty="0" err="1">
                <a:solidFill>
                  <a:srgbClr val="000000"/>
                </a:solidFill>
                <a:effectLst/>
              </a:rPr>
              <a:t>uitstromers</a:t>
            </a:r>
            <a:r>
              <a:rPr lang="nl-BE" sz="3200" b="0" i="0" dirty="0">
                <a:solidFill>
                  <a:srgbClr val="000000"/>
                </a:solidFill>
                <a:effectLst/>
              </a:rPr>
              <a:t> </a:t>
            </a:r>
            <a:endParaRPr lang="nl-BE" sz="3200" dirty="0">
              <a:effectLst/>
            </a:endParaRPr>
          </a:p>
          <a:p>
            <a:pPr algn="l" rtl="0"/>
            <a:r>
              <a:rPr lang="nl-BE" sz="3200" b="0" i="0" dirty="0">
                <a:solidFill>
                  <a:srgbClr val="000000"/>
                </a:solidFill>
                <a:effectLst/>
              </a:rPr>
              <a:t>Actie 9: Begeleiding werk </a:t>
            </a:r>
            <a:endParaRPr lang="nl-BE" sz="3200" dirty="0">
              <a:effectLst/>
            </a:endParaRPr>
          </a:p>
          <a:p>
            <a:pPr algn="l" rtl="0"/>
            <a:r>
              <a:rPr lang="nl-BE" sz="3200" b="0" i="0" dirty="0">
                <a:solidFill>
                  <a:srgbClr val="000000"/>
                </a:solidFill>
                <a:effectLst/>
              </a:rPr>
              <a:t>Actie 13: In contact met sport </a:t>
            </a:r>
            <a:r>
              <a:rPr lang="nl-BE" sz="1600" b="0" i="0" dirty="0">
                <a:solidFill>
                  <a:srgbClr val="000000"/>
                </a:solidFill>
                <a:effectLst/>
              </a:rPr>
              <a:t>(jongeren)</a:t>
            </a:r>
            <a:endParaRPr lang="nl-BE" sz="3200" dirty="0">
              <a:effectLst/>
            </a:endParaRPr>
          </a:p>
          <a:p>
            <a:pPr algn="l" rtl="0"/>
            <a:r>
              <a:rPr lang="nl-BE" sz="3200" b="0" i="0" dirty="0">
                <a:solidFill>
                  <a:srgbClr val="000000"/>
                </a:solidFill>
                <a:effectLst/>
              </a:rPr>
              <a:t>Actie 14: In contact met bedrijfsleven </a:t>
            </a:r>
            <a:r>
              <a:rPr lang="nl-BE" sz="1600" b="0" i="0" dirty="0">
                <a:solidFill>
                  <a:srgbClr val="000000"/>
                </a:solidFill>
                <a:effectLst/>
              </a:rPr>
              <a:t>(jon</a:t>
            </a:r>
            <a:r>
              <a:rPr lang="nl-BE" sz="1600" dirty="0">
                <a:solidFill>
                  <a:srgbClr val="000000"/>
                </a:solidFill>
              </a:rPr>
              <a:t>geren)</a:t>
            </a:r>
            <a:endParaRPr lang="nl-BE" sz="1600" dirty="0">
              <a:effectLst/>
            </a:endParaRPr>
          </a:p>
          <a:p>
            <a:pPr algn="l" rtl="0"/>
            <a:r>
              <a:rPr lang="nl-BE" sz="3200" b="0" i="0" dirty="0">
                <a:solidFill>
                  <a:srgbClr val="000000"/>
                </a:solidFill>
                <a:effectLst/>
              </a:rPr>
              <a:t>Actie 15: Brugfiguren </a:t>
            </a:r>
            <a:endParaRPr lang="nl-BE" sz="3200" dirty="0">
              <a:effectLst/>
            </a:endParaRPr>
          </a:p>
          <a:p>
            <a:pPr algn="l" rtl="0"/>
            <a:r>
              <a:rPr lang="nl-BE" sz="3200" b="0" i="0" dirty="0">
                <a:solidFill>
                  <a:srgbClr val="000000"/>
                </a:solidFill>
                <a:effectLst/>
              </a:rPr>
              <a:t>Actie 23: In contact met jeugdwerk </a:t>
            </a:r>
            <a:r>
              <a:rPr lang="nl-BE" sz="1600" b="0" i="0" dirty="0">
                <a:solidFill>
                  <a:srgbClr val="000000"/>
                </a:solidFill>
                <a:effectLst/>
              </a:rPr>
              <a:t>(jongeren)</a:t>
            </a:r>
            <a:endParaRPr lang="nl-BE" sz="1600" dirty="0">
              <a:effectLst/>
            </a:endParaRPr>
          </a:p>
          <a:p>
            <a:pPr algn="l" rtl="0"/>
            <a:r>
              <a:rPr lang="nl-BE" sz="3200" b="0" i="0" dirty="0">
                <a:solidFill>
                  <a:srgbClr val="000000"/>
                </a:solidFill>
                <a:effectLst/>
              </a:rPr>
              <a:t>Actie 24: In contact met cultuur </a:t>
            </a:r>
            <a:r>
              <a:rPr lang="nl-BE" sz="1600" b="0" i="0" dirty="0">
                <a:solidFill>
                  <a:srgbClr val="000000"/>
                </a:solidFill>
                <a:effectLst/>
              </a:rPr>
              <a:t>(jongeren)</a:t>
            </a:r>
            <a:endParaRPr lang="nl-BE" sz="1600" dirty="0">
              <a:effectLst/>
            </a:endParaRPr>
          </a:p>
          <a:p>
            <a:pPr marL="0" indent="0">
              <a:buNone/>
            </a:pPr>
            <a:endParaRPr lang="nl-BE" dirty="0"/>
          </a:p>
        </p:txBody>
      </p:sp>
      <p:pic>
        <p:nvPicPr>
          <p:cNvPr id="5" name="Afbeelding 4" descr="Afbeelding met Animatie, illustratie, Tekenfilm, tekenfilm&#10;&#10;Automatisch gegenereerde beschrijving">
            <a:extLst>
              <a:ext uri="{FF2B5EF4-FFF2-40B4-BE49-F238E27FC236}">
                <a16:creationId xmlns:a16="http://schemas.microsoft.com/office/drawing/2014/main" id="{C6DB4D68-61B2-382D-46B2-8449AA1593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2713" y="1825624"/>
            <a:ext cx="4160687" cy="1557395"/>
          </a:xfrm>
          <a:prstGeom prst="rect">
            <a:avLst/>
          </a:prstGeom>
        </p:spPr>
      </p:pic>
    </p:spTree>
    <p:extLst>
      <p:ext uri="{BB962C8B-B14F-4D97-AF65-F5344CB8AC3E}">
        <p14:creationId xmlns:p14="http://schemas.microsoft.com/office/powerpoint/2010/main" val="24079850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9EEF00-6959-9A2B-7733-650F29BCA784}"/>
              </a:ext>
            </a:extLst>
          </p:cNvPr>
          <p:cNvSpPr>
            <a:spLocks noGrp="1"/>
          </p:cNvSpPr>
          <p:nvPr>
            <p:ph type="title"/>
          </p:nvPr>
        </p:nvSpPr>
        <p:spPr/>
        <p:txBody>
          <a:bodyPr/>
          <a:lstStyle/>
          <a:p>
            <a:pPr algn="ctr"/>
            <a:r>
              <a:rPr lang="nl-BE" dirty="0"/>
              <a:t>Terugblik voorbije vier maanden </a:t>
            </a:r>
          </a:p>
        </p:txBody>
      </p:sp>
      <p:sp>
        <p:nvSpPr>
          <p:cNvPr id="3" name="Tijdelijke aanduiding voor inhoud 2">
            <a:extLst>
              <a:ext uri="{FF2B5EF4-FFF2-40B4-BE49-F238E27FC236}">
                <a16:creationId xmlns:a16="http://schemas.microsoft.com/office/drawing/2014/main" id="{0921E9C9-52C4-FDF2-00FC-B40682A4EB00}"/>
              </a:ext>
            </a:extLst>
          </p:cNvPr>
          <p:cNvSpPr>
            <a:spLocks noGrp="1"/>
          </p:cNvSpPr>
          <p:nvPr>
            <p:ph idx="1"/>
          </p:nvPr>
        </p:nvSpPr>
        <p:spPr/>
        <p:txBody>
          <a:bodyPr/>
          <a:lstStyle/>
          <a:p>
            <a:r>
              <a:rPr lang="nl-BE" sz="3200" dirty="0"/>
              <a:t>Genetwerkt</a:t>
            </a:r>
          </a:p>
          <a:p>
            <a:pPr lvl="1"/>
            <a:r>
              <a:rPr lang="nl-BE" dirty="0"/>
              <a:t>Café </a:t>
            </a:r>
            <a:r>
              <a:rPr lang="nl-BE" dirty="0" err="1"/>
              <a:t>Combinne</a:t>
            </a:r>
            <a:r>
              <a:rPr lang="nl-BE" dirty="0"/>
              <a:t> </a:t>
            </a:r>
          </a:p>
          <a:p>
            <a:pPr lvl="1"/>
            <a:r>
              <a:rPr lang="nl-BE" dirty="0" err="1"/>
              <a:t>Ligo</a:t>
            </a:r>
            <a:r>
              <a:rPr lang="nl-BE" dirty="0"/>
              <a:t> </a:t>
            </a:r>
          </a:p>
          <a:p>
            <a:pPr lvl="1"/>
            <a:r>
              <a:rPr lang="nl-BE" dirty="0"/>
              <a:t>Agentschap Integratie en Inburgering</a:t>
            </a:r>
          </a:p>
          <a:p>
            <a:pPr lvl="1"/>
            <a:r>
              <a:rPr lang="nl-BE" dirty="0"/>
              <a:t>Bij ons thuis vzw</a:t>
            </a:r>
          </a:p>
          <a:p>
            <a:pPr lvl="1"/>
            <a:r>
              <a:rPr lang="nl-BE" dirty="0"/>
              <a:t>Maatschappelijk werkers </a:t>
            </a:r>
          </a:p>
          <a:p>
            <a:pPr lvl="1"/>
            <a:r>
              <a:rPr lang="nl-BE" dirty="0"/>
              <a:t>Kind en gezin</a:t>
            </a:r>
          </a:p>
          <a:p>
            <a:pPr lvl="1"/>
            <a:r>
              <a:rPr lang="nl-BE" dirty="0"/>
              <a:t>Politie</a:t>
            </a:r>
          </a:p>
          <a:p>
            <a:pPr lvl="1"/>
            <a:r>
              <a:rPr lang="nl-BE" dirty="0"/>
              <a:t>Stadsdiensten </a:t>
            </a:r>
          </a:p>
          <a:p>
            <a:pPr marL="457200" lvl="1" indent="0">
              <a:buNone/>
            </a:pPr>
            <a:r>
              <a:rPr lang="nl-BE" dirty="0"/>
              <a:t>….</a:t>
            </a:r>
          </a:p>
          <a:p>
            <a:pPr lvl="1"/>
            <a:endParaRPr lang="nl-BE" dirty="0"/>
          </a:p>
        </p:txBody>
      </p:sp>
    </p:spTree>
    <p:extLst>
      <p:ext uri="{BB962C8B-B14F-4D97-AF65-F5344CB8AC3E}">
        <p14:creationId xmlns:p14="http://schemas.microsoft.com/office/powerpoint/2010/main" val="2810517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Afbeelding 4" descr="Afbeelding met tekst, kleding, persoon, overdekt&#10;&#10;Automatisch gegenereerde beschrijving">
            <a:extLst>
              <a:ext uri="{FF2B5EF4-FFF2-40B4-BE49-F238E27FC236}">
                <a16:creationId xmlns:a16="http://schemas.microsoft.com/office/drawing/2014/main" id="{35C516AF-2553-3257-27E7-686076C35108}"/>
              </a:ext>
            </a:extLst>
          </p:cNvPr>
          <p:cNvPicPr>
            <a:picLocks noChangeAspect="1"/>
          </p:cNvPicPr>
          <p:nvPr/>
        </p:nvPicPr>
        <p:blipFill>
          <a:blip r:embed="rId2">
            <a:extLst>
              <a:ext uri="{28A0092B-C50C-407E-A947-70E740481C1C}">
                <a14:useLocalDpi xmlns:a14="http://schemas.microsoft.com/office/drawing/2010/main" val="0"/>
              </a:ext>
            </a:extLst>
          </a:blip>
          <a:srcRect r="4930"/>
          <a:stretch/>
        </p:blipFill>
        <p:spPr>
          <a:xfrm rot="5400000">
            <a:off x="-723903" y="723900"/>
            <a:ext cx="6858002" cy="5410198"/>
          </a:xfrm>
          <a:prstGeom prst="rect">
            <a:avLst/>
          </a:prstGeom>
        </p:spPr>
      </p:pic>
      <p:sp useBgFill="1">
        <p:nvSpPr>
          <p:cNvPr id="17" name="Rectangle 16">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6FE6FDF-71A7-FD01-F1FE-CA64C2FFA13F}"/>
              </a:ext>
            </a:extLst>
          </p:cNvPr>
          <p:cNvSpPr>
            <a:spLocks noGrp="1"/>
          </p:cNvSpPr>
          <p:nvPr>
            <p:ph type="title"/>
          </p:nvPr>
        </p:nvSpPr>
        <p:spPr>
          <a:xfrm>
            <a:off x="6115317" y="405685"/>
            <a:ext cx="5464968" cy="1559301"/>
          </a:xfrm>
        </p:spPr>
        <p:txBody>
          <a:bodyPr>
            <a:normAutofit/>
          </a:bodyPr>
          <a:lstStyle/>
          <a:p>
            <a:endParaRPr lang="nl-BE" sz="4000"/>
          </a:p>
        </p:txBody>
      </p:sp>
      <p:sp>
        <p:nvSpPr>
          <p:cNvPr id="3" name="Tijdelijke aanduiding voor inhoud 2">
            <a:extLst>
              <a:ext uri="{FF2B5EF4-FFF2-40B4-BE49-F238E27FC236}">
                <a16:creationId xmlns:a16="http://schemas.microsoft.com/office/drawing/2014/main" id="{E593C572-8EB0-4AE5-4D3F-85BA9425258E}"/>
              </a:ext>
            </a:extLst>
          </p:cNvPr>
          <p:cNvSpPr>
            <a:spLocks noGrp="1"/>
          </p:cNvSpPr>
          <p:nvPr>
            <p:ph idx="1"/>
          </p:nvPr>
        </p:nvSpPr>
        <p:spPr>
          <a:xfrm>
            <a:off x="6332945" y="2073349"/>
            <a:ext cx="5247340" cy="3496878"/>
          </a:xfrm>
        </p:spPr>
        <p:txBody>
          <a:bodyPr anchor="ctr">
            <a:normAutofit/>
          </a:bodyPr>
          <a:lstStyle/>
          <a:p>
            <a:r>
              <a:rPr lang="nl-BE" sz="3200" dirty="0"/>
              <a:t>Inspiratie dag Plan samenleven gevolgd </a:t>
            </a:r>
          </a:p>
        </p:txBody>
      </p:sp>
    </p:spTree>
    <p:extLst>
      <p:ext uri="{BB962C8B-B14F-4D97-AF65-F5344CB8AC3E}">
        <p14:creationId xmlns:p14="http://schemas.microsoft.com/office/powerpoint/2010/main" val="36305547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331CBB-0693-67F6-9CC0-BE9EBC57F540}"/>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53B70DF4-87B9-7EDE-6BE0-790AD6CFB1EA}"/>
              </a:ext>
            </a:extLst>
          </p:cNvPr>
          <p:cNvSpPr>
            <a:spLocks noGrp="1"/>
          </p:cNvSpPr>
          <p:nvPr>
            <p:ph idx="1"/>
          </p:nvPr>
        </p:nvSpPr>
        <p:spPr/>
        <p:txBody>
          <a:bodyPr>
            <a:normAutofit/>
          </a:bodyPr>
          <a:lstStyle/>
          <a:p>
            <a:r>
              <a:rPr lang="nl-BE" sz="3200" dirty="0"/>
              <a:t>Langs geweest bij stadsdiensten</a:t>
            </a:r>
          </a:p>
        </p:txBody>
      </p:sp>
    </p:spTree>
    <p:extLst>
      <p:ext uri="{BB962C8B-B14F-4D97-AF65-F5344CB8AC3E}">
        <p14:creationId xmlns:p14="http://schemas.microsoft.com/office/powerpoint/2010/main" val="3392261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FEA087-70CC-ED19-7A51-0FBD3F260A2B}"/>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A28AB91E-BAD3-912C-210B-AF810E0A0888}"/>
              </a:ext>
            </a:extLst>
          </p:cNvPr>
          <p:cNvSpPr>
            <a:spLocks noGrp="1"/>
          </p:cNvSpPr>
          <p:nvPr>
            <p:ph idx="1"/>
          </p:nvPr>
        </p:nvSpPr>
        <p:spPr/>
        <p:txBody>
          <a:bodyPr/>
          <a:lstStyle/>
          <a:p>
            <a:r>
              <a:rPr lang="nl-BE" sz="3200" dirty="0"/>
              <a:t>Introductiefilmpje</a:t>
            </a:r>
            <a:r>
              <a:rPr lang="nl-BE" dirty="0"/>
              <a:t> </a:t>
            </a:r>
          </a:p>
        </p:txBody>
      </p:sp>
      <p:pic>
        <p:nvPicPr>
          <p:cNvPr id="5" name="Afbeelding 4" descr="Afbeelding met tekst, schermopname, buitenshuis&#10;&#10;Automatisch gegenereerde beschrijving">
            <a:extLst>
              <a:ext uri="{FF2B5EF4-FFF2-40B4-BE49-F238E27FC236}">
                <a16:creationId xmlns:a16="http://schemas.microsoft.com/office/drawing/2014/main" id="{AB2ED0BD-4A96-9FA3-E3BA-A4B4092796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20981" y="946672"/>
            <a:ext cx="3687295" cy="4760259"/>
          </a:xfrm>
          <a:prstGeom prst="rect">
            <a:avLst/>
          </a:prstGeom>
        </p:spPr>
      </p:pic>
    </p:spTree>
    <p:extLst>
      <p:ext uri="{BB962C8B-B14F-4D97-AF65-F5344CB8AC3E}">
        <p14:creationId xmlns:p14="http://schemas.microsoft.com/office/powerpoint/2010/main" val="2563449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A0C45307-5344-4E22-F258-BB03603550E0}"/>
              </a:ext>
            </a:extLst>
          </p:cNvPr>
          <p:cNvSpPr>
            <a:spLocks noGrp="1"/>
          </p:cNvSpPr>
          <p:nvPr>
            <p:ph idx="1"/>
          </p:nvPr>
        </p:nvSpPr>
        <p:spPr/>
        <p:txBody>
          <a:bodyPr>
            <a:normAutofit/>
          </a:bodyPr>
          <a:lstStyle/>
          <a:p>
            <a:r>
              <a:rPr lang="nl-BE" sz="3200" dirty="0"/>
              <a:t>Inspiratie opdoen bij dienst diversiteit van Diest</a:t>
            </a:r>
          </a:p>
          <a:p>
            <a:pPr marL="0" indent="0">
              <a:buNone/>
            </a:pPr>
            <a:endParaRPr lang="nl-BE" sz="3200" dirty="0"/>
          </a:p>
          <a:p>
            <a:pPr marL="0" indent="0">
              <a:buNone/>
            </a:pPr>
            <a:endParaRPr lang="nl-BE" sz="3200" dirty="0"/>
          </a:p>
          <a:p>
            <a:r>
              <a:rPr lang="nl-BE" sz="3200" dirty="0"/>
              <a:t>Op bezoek bij dienst diversiteit en gelijke kansen Leuven </a:t>
            </a:r>
          </a:p>
          <a:p>
            <a:pPr marL="0" indent="0">
              <a:buNone/>
            </a:pPr>
            <a:r>
              <a:rPr lang="nl-BE" sz="3200" dirty="0"/>
              <a:t>+ bezoek “De Nomade” </a:t>
            </a:r>
          </a:p>
        </p:txBody>
      </p:sp>
      <p:pic>
        <p:nvPicPr>
          <p:cNvPr id="5" name="Afbeelding 4" descr="Afbeelding met tekst, logo, Lettertype, schermopname&#10;&#10;Automatisch gegenereerde beschrijving">
            <a:extLst>
              <a:ext uri="{FF2B5EF4-FFF2-40B4-BE49-F238E27FC236}">
                <a16:creationId xmlns:a16="http://schemas.microsoft.com/office/drawing/2014/main" id="{18DE96EB-F0F2-1C13-64E6-759C78F1474B}"/>
              </a:ext>
            </a:extLst>
          </p:cNvPr>
          <p:cNvPicPr>
            <a:picLocks noChangeAspect="1"/>
          </p:cNvPicPr>
          <p:nvPr/>
        </p:nvPicPr>
        <p:blipFill>
          <a:blip r:embed="rId2">
            <a:extLst>
              <a:ext uri="{28A0092B-C50C-407E-A947-70E740481C1C}">
                <a14:useLocalDpi xmlns:a14="http://schemas.microsoft.com/office/drawing/2010/main" val="0"/>
              </a:ext>
            </a:extLst>
          </a:blip>
          <a:srcRect l="6669" t="22837" r="50000" b="22668"/>
          <a:stretch/>
        </p:blipFill>
        <p:spPr>
          <a:xfrm>
            <a:off x="10746377" y="1690688"/>
            <a:ext cx="1214846" cy="1280513"/>
          </a:xfrm>
          <a:prstGeom prst="rect">
            <a:avLst/>
          </a:prstGeom>
        </p:spPr>
      </p:pic>
      <p:pic>
        <p:nvPicPr>
          <p:cNvPr id="7" name="Afbeelding 6" descr="Afbeelding met Graphics, Kleurrijkheid, grafische vormgeving, ontwerp&#10;&#10;Automatisch gegenereerde beschrijving">
            <a:extLst>
              <a:ext uri="{FF2B5EF4-FFF2-40B4-BE49-F238E27FC236}">
                <a16:creationId xmlns:a16="http://schemas.microsoft.com/office/drawing/2014/main" id="{8BD28960-F4D9-DC91-68C5-3B574D2A05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017" y="5051026"/>
            <a:ext cx="2825931" cy="1125937"/>
          </a:xfrm>
          <a:prstGeom prst="rect">
            <a:avLst/>
          </a:prstGeom>
        </p:spPr>
      </p:pic>
      <p:pic>
        <p:nvPicPr>
          <p:cNvPr id="9" name="Afbeelding 8" descr="Afbeelding met gebouw, buitenshuis, huis, raam&#10;&#10;Automatisch gegenereerde beschrijving">
            <a:extLst>
              <a:ext uri="{FF2B5EF4-FFF2-40B4-BE49-F238E27FC236}">
                <a16:creationId xmlns:a16="http://schemas.microsoft.com/office/drawing/2014/main" id="{94997BE3-6B61-FB96-73C1-1E8FEE0950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07032" y="4746111"/>
            <a:ext cx="2773684" cy="1565789"/>
          </a:xfrm>
          <a:prstGeom prst="rect">
            <a:avLst/>
          </a:prstGeom>
        </p:spPr>
      </p:pic>
    </p:spTree>
    <p:extLst>
      <p:ext uri="{BB962C8B-B14F-4D97-AF65-F5344CB8AC3E}">
        <p14:creationId xmlns:p14="http://schemas.microsoft.com/office/powerpoint/2010/main" val="10778567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F3B413-17FE-4C78-52E4-CF79ADC0D747}"/>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9536F93D-F52F-9274-9DDD-EBE99D4FA218}"/>
              </a:ext>
            </a:extLst>
          </p:cNvPr>
          <p:cNvSpPr>
            <a:spLocks noGrp="1"/>
          </p:cNvSpPr>
          <p:nvPr>
            <p:ph idx="1"/>
          </p:nvPr>
        </p:nvSpPr>
        <p:spPr/>
        <p:txBody>
          <a:bodyPr>
            <a:normAutofit/>
          </a:bodyPr>
          <a:lstStyle/>
          <a:p>
            <a:r>
              <a:rPr lang="nl-BE" sz="3600" dirty="0"/>
              <a:t>Les geven bij </a:t>
            </a:r>
            <a:r>
              <a:rPr lang="nl-BE" sz="3600" dirty="0" err="1"/>
              <a:t>Ligo</a:t>
            </a:r>
            <a:r>
              <a:rPr lang="nl-BE" sz="3600" dirty="0"/>
              <a:t> </a:t>
            </a:r>
          </a:p>
          <a:p>
            <a:pPr marL="457200" lvl="1" indent="0">
              <a:buNone/>
            </a:pPr>
            <a:r>
              <a:rPr lang="nl-BE" sz="3200" dirty="0"/>
              <a:t>Over de zomer van Aarschot</a:t>
            </a:r>
          </a:p>
        </p:txBody>
      </p:sp>
      <p:pic>
        <p:nvPicPr>
          <p:cNvPr id="5" name="Afbeelding 4" descr="Afbeelding met Graphics, schermopname, grafische vormgeving, Lettertype&#10;&#10;Automatisch gegenereerde beschrijving">
            <a:extLst>
              <a:ext uri="{FF2B5EF4-FFF2-40B4-BE49-F238E27FC236}">
                <a16:creationId xmlns:a16="http://schemas.microsoft.com/office/drawing/2014/main" id="{6DF420EE-2C9C-7AC4-54B8-456A0BED9C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3347913"/>
            <a:ext cx="5589387" cy="3144962"/>
          </a:xfrm>
          <a:prstGeom prst="rect">
            <a:avLst/>
          </a:prstGeom>
        </p:spPr>
      </p:pic>
    </p:spTree>
    <p:extLst>
      <p:ext uri="{BB962C8B-B14F-4D97-AF65-F5344CB8AC3E}">
        <p14:creationId xmlns:p14="http://schemas.microsoft.com/office/powerpoint/2010/main" val="2499324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7221C7-424A-A013-447A-6562E9C1D257}"/>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703EE84A-F294-3975-0EBF-1FC35C1B2752}"/>
              </a:ext>
            </a:extLst>
          </p:cNvPr>
          <p:cNvSpPr>
            <a:spLocks noGrp="1"/>
          </p:cNvSpPr>
          <p:nvPr>
            <p:ph idx="1"/>
          </p:nvPr>
        </p:nvSpPr>
        <p:spPr>
          <a:xfrm>
            <a:off x="838200" y="2021568"/>
            <a:ext cx="10515600" cy="4351338"/>
          </a:xfrm>
        </p:spPr>
        <p:txBody>
          <a:bodyPr>
            <a:normAutofit/>
          </a:bodyPr>
          <a:lstStyle/>
          <a:p>
            <a:r>
              <a:rPr lang="nl-BE" sz="3200" dirty="0"/>
              <a:t>Meehelpen bij de voedselbedeling van “Kommaraf”</a:t>
            </a:r>
          </a:p>
        </p:txBody>
      </p:sp>
      <p:pic>
        <p:nvPicPr>
          <p:cNvPr id="5" name="Afbeelding 4" descr="Afbeelding met clipart, logo, Graphics, symbool&#10;&#10;Automatisch gegenereerde beschrijving">
            <a:extLst>
              <a:ext uri="{FF2B5EF4-FFF2-40B4-BE49-F238E27FC236}">
                <a16:creationId xmlns:a16="http://schemas.microsoft.com/office/drawing/2014/main" id="{F7075FC9-F49F-FBC6-CB62-810B377690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2250" y="4103687"/>
            <a:ext cx="3848100" cy="1190625"/>
          </a:xfrm>
          <a:prstGeom prst="rect">
            <a:avLst/>
          </a:prstGeom>
        </p:spPr>
      </p:pic>
    </p:spTree>
    <p:extLst>
      <p:ext uri="{BB962C8B-B14F-4D97-AF65-F5344CB8AC3E}">
        <p14:creationId xmlns:p14="http://schemas.microsoft.com/office/powerpoint/2010/main" val="32049981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386EDF-1A13-32BD-52CB-3B273F46CF1C}"/>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28B3780C-5731-15D2-C496-A36605A3E239}"/>
              </a:ext>
            </a:extLst>
          </p:cNvPr>
          <p:cNvSpPr>
            <a:spLocks noGrp="1"/>
          </p:cNvSpPr>
          <p:nvPr>
            <p:ph idx="1"/>
          </p:nvPr>
        </p:nvSpPr>
        <p:spPr/>
        <p:txBody>
          <a:bodyPr>
            <a:normAutofit/>
          </a:bodyPr>
          <a:lstStyle/>
          <a:p>
            <a:r>
              <a:rPr lang="nl-BE" sz="3200" dirty="0"/>
              <a:t>Actief in de actiegroep verzet tegen armoede </a:t>
            </a:r>
          </a:p>
          <a:p>
            <a:pPr lvl="1"/>
            <a:r>
              <a:rPr lang="nl-BE" sz="3200" dirty="0"/>
              <a:t>17/10 </a:t>
            </a:r>
          </a:p>
          <a:p>
            <a:pPr lvl="1"/>
            <a:r>
              <a:rPr lang="nl-BE" sz="3200" dirty="0"/>
              <a:t>Aarschot vol(</a:t>
            </a:r>
            <a:r>
              <a:rPr lang="nl-BE" sz="3200" dirty="0" err="1"/>
              <a:t>le</a:t>
            </a:r>
            <a:r>
              <a:rPr lang="nl-BE" sz="3200" dirty="0"/>
              <a:t>) borden</a:t>
            </a:r>
          </a:p>
          <a:p>
            <a:pPr marL="457200" lvl="1" indent="0">
              <a:buNone/>
            </a:pPr>
            <a:endParaRPr lang="nl-BE" sz="2800" dirty="0"/>
          </a:p>
        </p:txBody>
      </p:sp>
    </p:spTree>
    <p:extLst>
      <p:ext uri="{BB962C8B-B14F-4D97-AF65-F5344CB8AC3E}">
        <p14:creationId xmlns:p14="http://schemas.microsoft.com/office/powerpoint/2010/main" val="41251629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67854D-5629-B488-7C08-87F98680038C}"/>
              </a:ext>
            </a:extLst>
          </p:cNvPr>
          <p:cNvSpPr>
            <a:spLocks noGrp="1"/>
          </p:cNvSpPr>
          <p:nvPr>
            <p:ph type="title"/>
          </p:nvPr>
        </p:nvSpPr>
        <p:spPr/>
        <p:txBody>
          <a:bodyPr/>
          <a:lstStyle/>
          <a:p>
            <a:endParaRPr lang="nl-BE" dirty="0"/>
          </a:p>
        </p:txBody>
      </p:sp>
      <p:sp>
        <p:nvSpPr>
          <p:cNvPr id="3" name="Tijdelijke aanduiding voor inhoud 2">
            <a:extLst>
              <a:ext uri="{FF2B5EF4-FFF2-40B4-BE49-F238E27FC236}">
                <a16:creationId xmlns:a16="http://schemas.microsoft.com/office/drawing/2014/main" id="{1F541CA8-CF64-06E1-77BA-2B33D57C22C7}"/>
              </a:ext>
            </a:extLst>
          </p:cNvPr>
          <p:cNvSpPr>
            <a:spLocks noGrp="1"/>
          </p:cNvSpPr>
          <p:nvPr>
            <p:ph idx="1"/>
          </p:nvPr>
        </p:nvSpPr>
        <p:spPr/>
        <p:txBody>
          <a:bodyPr>
            <a:normAutofit/>
          </a:bodyPr>
          <a:lstStyle/>
          <a:p>
            <a:r>
              <a:rPr lang="nl-BE" sz="3200" dirty="0"/>
              <a:t>St-</a:t>
            </a:r>
            <a:r>
              <a:rPr lang="nl-BE" sz="3200" dirty="0" err="1"/>
              <a:t>Rochus</a:t>
            </a:r>
            <a:r>
              <a:rPr lang="nl-BE" sz="3200" dirty="0"/>
              <a:t> verlichting </a:t>
            </a:r>
          </a:p>
          <a:p>
            <a:pPr lvl="1"/>
            <a:r>
              <a:rPr lang="nl-BE" sz="3200" dirty="0"/>
              <a:t>Lampionnen maken </a:t>
            </a:r>
          </a:p>
          <a:p>
            <a:pPr lvl="1"/>
            <a:r>
              <a:rPr lang="nl-BE" sz="3200" dirty="0"/>
              <a:t>Huis van het kind </a:t>
            </a:r>
          </a:p>
        </p:txBody>
      </p:sp>
      <p:pic>
        <p:nvPicPr>
          <p:cNvPr id="5" name="Afbeelding 4" descr="Afbeelding met kaars, overdekt, verlichting, licht&#10;&#10;Automatisch gegenereerde beschrijving">
            <a:extLst>
              <a:ext uri="{FF2B5EF4-FFF2-40B4-BE49-F238E27FC236}">
                <a16:creationId xmlns:a16="http://schemas.microsoft.com/office/drawing/2014/main" id="{BD782D94-84F0-C14D-1453-3050E2652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6090" y="681037"/>
            <a:ext cx="3855496" cy="5140661"/>
          </a:xfrm>
          <a:prstGeom prst="rect">
            <a:avLst/>
          </a:prstGeom>
        </p:spPr>
      </p:pic>
    </p:spTree>
    <p:extLst>
      <p:ext uri="{BB962C8B-B14F-4D97-AF65-F5344CB8AC3E}">
        <p14:creationId xmlns:p14="http://schemas.microsoft.com/office/powerpoint/2010/main" val="28329689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71F58A6D-E5D7-EFCD-87E5-F54A5E15BCCA}"/>
              </a:ext>
            </a:extLst>
          </p:cNvPr>
          <p:cNvSpPr>
            <a:spLocks noGrp="1"/>
          </p:cNvSpPr>
          <p:nvPr>
            <p:ph idx="1"/>
          </p:nvPr>
        </p:nvSpPr>
        <p:spPr>
          <a:xfrm>
            <a:off x="838200" y="530942"/>
            <a:ext cx="10515600" cy="5961933"/>
          </a:xfrm>
        </p:spPr>
        <p:txBody>
          <a:bodyPr>
            <a:normAutofit fontScale="92500" lnSpcReduction="10000"/>
          </a:bodyPr>
          <a:lstStyle/>
          <a:p>
            <a:r>
              <a:rPr lang="nl-BE" sz="3500" dirty="0"/>
              <a:t>Project Kom Erbij </a:t>
            </a:r>
          </a:p>
          <a:p>
            <a:pPr lvl="1"/>
            <a:r>
              <a:rPr lang="nl-BE" sz="3500" dirty="0"/>
              <a:t>met anderstaligen </a:t>
            </a:r>
          </a:p>
          <a:p>
            <a:pPr lvl="1"/>
            <a:r>
              <a:rPr lang="nl-BE" sz="3500" dirty="0"/>
              <a:t>naar de activiteiten van de zomer van Aarschot</a:t>
            </a:r>
          </a:p>
          <a:p>
            <a:pPr lvl="1"/>
            <a:r>
              <a:rPr lang="nl-BE" sz="3500" dirty="0"/>
              <a:t>In samenwerking met vrijwilligers van Bij Ons Thuis vzw</a:t>
            </a:r>
          </a:p>
          <a:p>
            <a:pPr lvl="1"/>
            <a:r>
              <a:rPr lang="nl-BE" sz="3500" dirty="0"/>
              <a:t>Plan samenleven Actie 5 </a:t>
            </a:r>
            <a:r>
              <a:rPr lang="nl-BE" sz="3500" dirty="0">
                <a:sym typeface="Wingdings" panose="05000000000000000000" pitchFamily="2" charset="2"/>
              </a:rPr>
              <a:t> Taalkansen Nederlands </a:t>
            </a:r>
            <a:endParaRPr lang="nl-BE" sz="3500" dirty="0"/>
          </a:p>
          <a:p>
            <a:pPr lvl="1"/>
            <a:endParaRPr lang="nl-BE" dirty="0"/>
          </a:p>
          <a:p>
            <a:pPr lvl="1"/>
            <a:endParaRPr lang="nl-BE" dirty="0"/>
          </a:p>
          <a:p>
            <a:pPr lvl="1"/>
            <a:r>
              <a:rPr lang="nl-BE" sz="2800" dirty="0" err="1"/>
              <a:t>Fundays</a:t>
            </a:r>
            <a:r>
              <a:rPr lang="nl-BE" sz="2800" dirty="0"/>
              <a:t> </a:t>
            </a:r>
          </a:p>
          <a:p>
            <a:pPr lvl="1"/>
            <a:r>
              <a:rPr lang="nl-BE" sz="2800" dirty="0"/>
              <a:t>Zoektocht huis van het kind</a:t>
            </a:r>
          </a:p>
          <a:p>
            <a:pPr lvl="1"/>
            <a:r>
              <a:rPr lang="nl-BE" sz="2800" dirty="0"/>
              <a:t>Jazz en </a:t>
            </a:r>
            <a:r>
              <a:rPr lang="nl-BE" sz="2800" dirty="0" err="1"/>
              <a:t>Roots</a:t>
            </a:r>
            <a:r>
              <a:rPr lang="nl-BE" sz="2800" dirty="0"/>
              <a:t> in het park</a:t>
            </a:r>
          </a:p>
          <a:p>
            <a:pPr lvl="1"/>
            <a:r>
              <a:rPr lang="nl-BE" sz="2800" dirty="0" err="1"/>
              <a:t>Fermerie</a:t>
            </a:r>
            <a:endParaRPr lang="nl-BE" sz="2800" dirty="0"/>
          </a:p>
          <a:p>
            <a:pPr lvl="1"/>
            <a:r>
              <a:rPr lang="nl-BE" sz="2800" dirty="0"/>
              <a:t>Parade feest in de stad</a:t>
            </a:r>
          </a:p>
          <a:p>
            <a:pPr lvl="1"/>
            <a:r>
              <a:rPr lang="nl-BE" sz="2800" dirty="0"/>
              <a:t>Natuurbelevingsdagen </a:t>
            </a:r>
          </a:p>
          <a:p>
            <a:pPr lvl="1"/>
            <a:r>
              <a:rPr lang="nl-BE" sz="2800" dirty="0"/>
              <a:t>Opening CC </a:t>
            </a:r>
            <a:r>
              <a:rPr lang="nl-BE" sz="2800" dirty="0">
                <a:sym typeface="Wingdings" panose="05000000000000000000" pitchFamily="2" charset="2"/>
              </a:rPr>
              <a:t> </a:t>
            </a:r>
            <a:r>
              <a:rPr lang="nl-BE" sz="2800" dirty="0" err="1">
                <a:sym typeface="Wingdings" panose="05000000000000000000" pitchFamily="2" charset="2"/>
              </a:rPr>
              <a:t>Classy</a:t>
            </a:r>
            <a:r>
              <a:rPr lang="nl-BE" sz="2800" dirty="0">
                <a:sym typeface="Wingdings" panose="05000000000000000000" pitchFamily="2" charset="2"/>
              </a:rPr>
              <a:t> </a:t>
            </a:r>
            <a:r>
              <a:rPr lang="nl-BE" sz="2800" dirty="0" err="1">
                <a:sym typeface="Wingdings" panose="05000000000000000000" pitchFamily="2" charset="2"/>
              </a:rPr>
              <a:t>sundays</a:t>
            </a:r>
            <a:r>
              <a:rPr lang="nl-BE" sz="2800" dirty="0">
                <a:sym typeface="Wingdings" panose="05000000000000000000" pitchFamily="2" charset="2"/>
              </a:rPr>
              <a:t> </a:t>
            </a:r>
            <a:endParaRPr lang="nl-BE" sz="2800" dirty="0"/>
          </a:p>
        </p:txBody>
      </p:sp>
    </p:spTree>
    <p:extLst>
      <p:ext uri="{BB962C8B-B14F-4D97-AF65-F5344CB8AC3E}">
        <p14:creationId xmlns:p14="http://schemas.microsoft.com/office/powerpoint/2010/main" val="2511160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72018E1B-E0B9-4440-AFF3-4112E50A27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77B002C6-F6D1-1518-69A7-8FB7857D4EEA}"/>
              </a:ext>
            </a:extLst>
          </p:cNvPr>
          <p:cNvSpPr>
            <a:spLocks noGrp="1"/>
          </p:cNvSpPr>
          <p:nvPr>
            <p:ph type="title"/>
          </p:nvPr>
        </p:nvSpPr>
        <p:spPr>
          <a:xfrm>
            <a:off x="841248" y="3521646"/>
            <a:ext cx="10506456" cy="1485514"/>
          </a:xfrm>
        </p:spPr>
        <p:txBody>
          <a:bodyPr vert="horz" lIns="91440" tIns="45720" rIns="91440" bIns="45720" rtlCol="0" anchor="b">
            <a:normAutofit/>
          </a:bodyPr>
          <a:lstStyle/>
          <a:p>
            <a:pPr algn="ctr"/>
            <a:r>
              <a:rPr lang="en-US" sz="5200" kern="1200" dirty="0" err="1">
                <a:solidFill>
                  <a:schemeClr val="tx1"/>
                </a:solidFill>
                <a:latin typeface="+mj-lt"/>
                <a:ea typeface="+mj-ea"/>
                <a:cs typeface="+mj-cs"/>
              </a:rPr>
              <a:t>sfeerbeelden</a:t>
            </a:r>
            <a:endParaRPr lang="en-US" sz="5200" kern="1200" dirty="0">
              <a:solidFill>
                <a:schemeClr val="tx1"/>
              </a:solidFill>
              <a:latin typeface="+mj-lt"/>
              <a:ea typeface="+mj-ea"/>
              <a:cs typeface="+mj-cs"/>
            </a:endParaRPr>
          </a:p>
        </p:txBody>
      </p:sp>
      <p:pic>
        <p:nvPicPr>
          <p:cNvPr id="11" name="Afbeelding 10" descr="Afbeelding met kleding, persoon, Menselijk gezicht, schoeisel&#10;&#10;Automatisch gegenereerde beschrijving">
            <a:extLst>
              <a:ext uri="{FF2B5EF4-FFF2-40B4-BE49-F238E27FC236}">
                <a16:creationId xmlns:a16="http://schemas.microsoft.com/office/drawing/2014/main" id="{B38B590B-FF7B-298B-91B6-4A39F25EE153}"/>
              </a:ext>
            </a:extLst>
          </p:cNvPr>
          <p:cNvPicPr>
            <a:picLocks noChangeAspect="1"/>
          </p:cNvPicPr>
          <p:nvPr/>
        </p:nvPicPr>
        <p:blipFill>
          <a:blip r:embed="rId2">
            <a:extLst>
              <a:ext uri="{28A0092B-C50C-407E-A947-70E740481C1C}">
                <a14:useLocalDpi xmlns:a14="http://schemas.microsoft.com/office/drawing/2010/main" val="0"/>
              </a:ext>
            </a:extLst>
          </a:blip>
          <a:srcRect t="2345" r="-1" b="2343"/>
          <a:stretch/>
        </p:blipFill>
        <p:spPr>
          <a:xfrm rot="5400000">
            <a:off x="-265330" y="637788"/>
            <a:ext cx="3155238" cy="2255462"/>
          </a:xfrm>
          <a:prstGeom prst="rect">
            <a:avLst/>
          </a:prstGeom>
        </p:spPr>
      </p:pic>
      <p:pic>
        <p:nvPicPr>
          <p:cNvPr id="4" name="Afbeelding 3" descr="Afbeelding met tekst&#10;&#10;Automatisch gegenereerde beschrijving">
            <a:extLst>
              <a:ext uri="{FF2B5EF4-FFF2-40B4-BE49-F238E27FC236}">
                <a16:creationId xmlns:a16="http://schemas.microsoft.com/office/drawing/2014/main" id="{29255C9E-3720-5543-D81E-60BD952B36D9}"/>
              </a:ext>
            </a:extLst>
          </p:cNvPr>
          <p:cNvPicPr>
            <a:picLocks noChangeAspect="1"/>
          </p:cNvPicPr>
          <p:nvPr/>
        </p:nvPicPr>
        <p:blipFill>
          <a:blip r:embed="rId3">
            <a:extLst>
              <a:ext uri="{28A0092B-C50C-407E-A947-70E740481C1C}">
                <a14:useLocalDpi xmlns:a14="http://schemas.microsoft.com/office/drawing/2010/main" val="0"/>
              </a:ext>
            </a:extLst>
          </a:blip>
          <a:srcRect r="2" b="1028"/>
          <a:stretch/>
        </p:blipFill>
        <p:spPr>
          <a:xfrm>
            <a:off x="2575696" y="187900"/>
            <a:ext cx="2255462" cy="3155238"/>
          </a:xfrm>
          <a:prstGeom prst="rect">
            <a:avLst/>
          </a:prstGeom>
        </p:spPr>
      </p:pic>
      <p:pic>
        <p:nvPicPr>
          <p:cNvPr id="7" name="Afbeelding 6" descr="Afbeelding met kleding, persoon, Modeaccessoire, Zonnehoed&#10;&#10;Automatisch gegenereerde beschrijving">
            <a:extLst>
              <a:ext uri="{FF2B5EF4-FFF2-40B4-BE49-F238E27FC236}">
                <a16:creationId xmlns:a16="http://schemas.microsoft.com/office/drawing/2014/main" id="{EA8BC423-D157-1D0A-59D6-159E70A4BF6C}"/>
              </a:ext>
            </a:extLst>
          </p:cNvPr>
          <p:cNvPicPr>
            <a:picLocks noChangeAspect="1"/>
          </p:cNvPicPr>
          <p:nvPr/>
        </p:nvPicPr>
        <p:blipFill>
          <a:blip r:embed="rId4">
            <a:extLst>
              <a:ext uri="{28A0092B-C50C-407E-A947-70E740481C1C}">
                <a14:useLocalDpi xmlns:a14="http://schemas.microsoft.com/office/drawing/2010/main" val="0"/>
              </a:ext>
            </a:extLst>
          </a:blip>
          <a:srcRect t="4689" r="-1" b="-1"/>
          <a:stretch/>
        </p:blipFill>
        <p:spPr>
          <a:xfrm rot="5400000">
            <a:off x="4516945" y="637788"/>
            <a:ext cx="3155238" cy="2255462"/>
          </a:xfrm>
          <a:prstGeom prst="rect">
            <a:avLst/>
          </a:prstGeom>
        </p:spPr>
      </p:pic>
      <p:pic>
        <p:nvPicPr>
          <p:cNvPr id="8" name="Afbeelding 7" descr="Afbeelding met tekst, Graphics, Lettertype, grafische vormgeving&#10;&#10;Automatisch gegenereerde beschrijving">
            <a:extLst>
              <a:ext uri="{FF2B5EF4-FFF2-40B4-BE49-F238E27FC236}">
                <a16:creationId xmlns:a16="http://schemas.microsoft.com/office/drawing/2014/main" id="{71230D50-33A1-85F3-2187-A940D208FA29}"/>
              </a:ext>
            </a:extLst>
          </p:cNvPr>
          <p:cNvPicPr>
            <a:picLocks noChangeAspect="1"/>
          </p:cNvPicPr>
          <p:nvPr/>
        </p:nvPicPr>
        <p:blipFill>
          <a:blip r:embed="rId5">
            <a:extLst>
              <a:ext uri="{28A0092B-C50C-407E-A947-70E740481C1C}">
                <a14:useLocalDpi xmlns:a14="http://schemas.microsoft.com/office/drawing/2010/main" val="0"/>
              </a:ext>
            </a:extLst>
          </a:blip>
          <a:srcRect r="2" b="1028"/>
          <a:stretch/>
        </p:blipFill>
        <p:spPr>
          <a:xfrm>
            <a:off x="7357971" y="187900"/>
            <a:ext cx="2255462" cy="3155238"/>
          </a:xfrm>
          <a:prstGeom prst="rect">
            <a:avLst/>
          </a:prstGeom>
        </p:spPr>
      </p:pic>
      <p:pic>
        <p:nvPicPr>
          <p:cNvPr id="5" name="Tijdelijke aanduiding voor inhoud 4" descr="Afbeelding met buitenshuis, gras, wolk, hemel&#10;&#10;Automatisch gegenereerde beschrijving">
            <a:extLst>
              <a:ext uri="{FF2B5EF4-FFF2-40B4-BE49-F238E27FC236}">
                <a16:creationId xmlns:a16="http://schemas.microsoft.com/office/drawing/2014/main" id="{5C80A805-3FB4-88E0-1924-997CF9451B6C}"/>
              </a:ext>
            </a:extLst>
          </p:cNvPr>
          <p:cNvPicPr>
            <a:picLocks noGrp="1" noChangeAspect="1"/>
          </p:cNvPicPr>
          <p:nvPr>
            <p:ph idx="1"/>
          </p:nvPr>
        </p:nvPicPr>
        <p:blipFill>
          <a:blip r:embed="rId6">
            <a:extLst>
              <a:ext uri="{28A0092B-C50C-407E-A947-70E740481C1C}">
                <a14:useLocalDpi xmlns:a14="http://schemas.microsoft.com/office/drawing/2010/main" val="0"/>
              </a:ext>
            </a:extLst>
          </a:blip>
          <a:srcRect t="4689" r="-1" b="-1"/>
          <a:stretch/>
        </p:blipFill>
        <p:spPr>
          <a:xfrm rot="5400000">
            <a:off x="9299221" y="637788"/>
            <a:ext cx="3155238" cy="2255462"/>
          </a:xfrm>
          <a:prstGeom prst="rect">
            <a:avLst/>
          </a:prstGeom>
        </p:spPr>
      </p:pic>
    </p:spTree>
    <p:extLst>
      <p:ext uri="{BB962C8B-B14F-4D97-AF65-F5344CB8AC3E}">
        <p14:creationId xmlns:p14="http://schemas.microsoft.com/office/powerpoint/2010/main" val="3739790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3CDCB17-214F-A423-8271-588A34421379}"/>
              </a:ext>
            </a:extLst>
          </p:cNvPr>
          <p:cNvSpPr>
            <a:spLocks noGrp="1"/>
          </p:cNvSpPr>
          <p:nvPr>
            <p:ph type="title"/>
          </p:nvPr>
        </p:nvSpPr>
        <p:spPr>
          <a:xfrm>
            <a:off x="836679" y="723898"/>
            <a:ext cx="6002110" cy="1495425"/>
          </a:xfrm>
        </p:spPr>
        <p:txBody>
          <a:bodyPr>
            <a:normAutofit/>
          </a:bodyPr>
          <a:lstStyle/>
          <a:p>
            <a:endParaRPr lang="nl-BE" sz="4000"/>
          </a:p>
        </p:txBody>
      </p:sp>
      <p:sp>
        <p:nvSpPr>
          <p:cNvPr id="3" name="Tijdelijke aanduiding voor inhoud 2">
            <a:extLst>
              <a:ext uri="{FF2B5EF4-FFF2-40B4-BE49-F238E27FC236}">
                <a16:creationId xmlns:a16="http://schemas.microsoft.com/office/drawing/2014/main" id="{B6C89771-09ED-B7A9-82FB-195CE03579CF}"/>
              </a:ext>
            </a:extLst>
          </p:cNvPr>
          <p:cNvSpPr>
            <a:spLocks noGrp="1"/>
          </p:cNvSpPr>
          <p:nvPr>
            <p:ph idx="1"/>
          </p:nvPr>
        </p:nvSpPr>
        <p:spPr>
          <a:xfrm>
            <a:off x="836679" y="2405067"/>
            <a:ext cx="6576843" cy="3729034"/>
          </a:xfrm>
        </p:spPr>
        <p:txBody>
          <a:bodyPr>
            <a:normAutofit/>
          </a:bodyPr>
          <a:lstStyle/>
          <a:p>
            <a:r>
              <a:rPr lang="nl-BE" sz="3200" dirty="0"/>
              <a:t>Week van de duurzame gemeente</a:t>
            </a:r>
          </a:p>
          <a:p>
            <a:pPr lvl="1"/>
            <a:r>
              <a:rPr lang="nl-BE" sz="3200" dirty="0"/>
              <a:t>Fietskotfeestje </a:t>
            </a:r>
          </a:p>
        </p:txBody>
      </p:sp>
      <p:pic>
        <p:nvPicPr>
          <p:cNvPr id="5" name="Afbeelding 4" descr="Afbeelding met tekst, wiel, Fietswiel, poster&#10;&#10;Automatisch gegenereerde beschrijving">
            <a:extLst>
              <a:ext uri="{FF2B5EF4-FFF2-40B4-BE49-F238E27FC236}">
                <a16:creationId xmlns:a16="http://schemas.microsoft.com/office/drawing/2014/main" id="{3D680CA3-540A-0A85-926A-10A42148C11C}"/>
              </a:ext>
            </a:extLst>
          </p:cNvPr>
          <p:cNvPicPr>
            <a:picLocks noChangeAspect="1"/>
          </p:cNvPicPr>
          <p:nvPr/>
        </p:nvPicPr>
        <p:blipFill>
          <a:blip r:embed="rId2">
            <a:extLst>
              <a:ext uri="{28A0092B-C50C-407E-A947-70E740481C1C}">
                <a14:useLocalDpi xmlns:a14="http://schemas.microsoft.com/office/drawing/2010/main" val="0"/>
              </a:ext>
            </a:extLst>
          </a:blip>
          <a:srcRect t="2815" r="3" b="3"/>
          <a:stretch/>
        </p:blipFill>
        <p:spPr>
          <a:xfrm>
            <a:off x="7931150" y="894121"/>
            <a:ext cx="3886199" cy="5338246"/>
          </a:xfrm>
          <a:prstGeom prst="rect">
            <a:avLst/>
          </a:prstGeom>
          <a:effectLst/>
        </p:spPr>
      </p:pic>
    </p:spTree>
    <p:extLst>
      <p:ext uri="{BB962C8B-B14F-4D97-AF65-F5344CB8AC3E}">
        <p14:creationId xmlns:p14="http://schemas.microsoft.com/office/powerpoint/2010/main" val="23529222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9477CD-B970-8E77-1C85-0F590E7246DB}"/>
              </a:ext>
            </a:extLst>
          </p:cNvPr>
          <p:cNvSpPr>
            <a:spLocks noGrp="1"/>
          </p:cNvSpPr>
          <p:nvPr>
            <p:ph type="title"/>
          </p:nvPr>
        </p:nvSpPr>
        <p:spPr/>
        <p:txBody>
          <a:bodyPr/>
          <a:lstStyle/>
          <a:p>
            <a:pPr algn="ctr"/>
            <a:r>
              <a:rPr lang="nl-BE" dirty="0"/>
              <a:t>Toekomst</a:t>
            </a:r>
          </a:p>
        </p:txBody>
      </p:sp>
      <p:sp>
        <p:nvSpPr>
          <p:cNvPr id="3" name="Tijdelijke aanduiding voor inhoud 2">
            <a:extLst>
              <a:ext uri="{FF2B5EF4-FFF2-40B4-BE49-F238E27FC236}">
                <a16:creationId xmlns:a16="http://schemas.microsoft.com/office/drawing/2014/main" id="{9C72C8C3-2402-E609-948E-C41572619D84}"/>
              </a:ext>
            </a:extLst>
          </p:cNvPr>
          <p:cNvSpPr>
            <a:spLocks noGrp="1"/>
          </p:cNvSpPr>
          <p:nvPr>
            <p:ph idx="1"/>
          </p:nvPr>
        </p:nvSpPr>
        <p:spPr>
          <a:xfrm>
            <a:off x="838200" y="1501161"/>
            <a:ext cx="10515600" cy="4909472"/>
          </a:xfrm>
        </p:spPr>
        <p:txBody>
          <a:bodyPr>
            <a:normAutofit fontScale="55000" lnSpcReduction="20000"/>
          </a:bodyPr>
          <a:lstStyle/>
          <a:p>
            <a:r>
              <a:rPr lang="nl-BE" sz="5100" dirty="0"/>
              <a:t>Nog meer netwerken</a:t>
            </a:r>
          </a:p>
          <a:p>
            <a:endParaRPr lang="nl-BE" sz="5100" dirty="0"/>
          </a:p>
          <a:p>
            <a:endParaRPr lang="nl-BE" sz="5100" dirty="0"/>
          </a:p>
          <a:p>
            <a:r>
              <a:rPr lang="nl-BE" sz="5100" dirty="0"/>
              <a:t>Kick off 2.0 </a:t>
            </a:r>
          </a:p>
          <a:p>
            <a:endParaRPr lang="nl-BE" sz="5100" dirty="0"/>
          </a:p>
          <a:p>
            <a:pPr marL="0" indent="0">
              <a:buNone/>
            </a:pPr>
            <a:endParaRPr lang="nl-BE" sz="5100" dirty="0"/>
          </a:p>
          <a:p>
            <a:r>
              <a:rPr lang="nl-BE" sz="5100" dirty="0"/>
              <a:t>Plan samenleven Actie 15 </a:t>
            </a:r>
            <a:r>
              <a:rPr lang="nl-BE" sz="5100" dirty="0">
                <a:sym typeface="Wingdings" panose="05000000000000000000" pitchFamily="2" charset="2"/>
              </a:rPr>
              <a:t> Brugfiguren in scholen</a:t>
            </a:r>
            <a:endParaRPr lang="nl-BE" sz="5100" dirty="0"/>
          </a:p>
          <a:p>
            <a:endParaRPr lang="nl-BE" sz="5100" dirty="0"/>
          </a:p>
          <a:p>
            <a:pPr marL="0" indent="0">
              <a:buNone/>
            </a:pPr>
            <a:endParaRPr lang="nl-BE" sz="5100" dirty="0"/>
          </a:p>
          <a:p>
            <a:r>
              <a:rPr lang="nl-BE" sz="5100" dirty="0"/>
              <a:t>LOP (lokaal overlegplatform gelijke onderwijskansen) rond diversiteit</a:t>
            </a:r>
          </a:p>
          <a:p>
            <a:endParaRPr lang="nl-BE" dirty="0"/>
          </a:p>
          <a:p>
            <a:endParaRPr lang="nl-BE" dirty="0"/>
          </a:p>
        </p:txBody>
      </p:sp>
    </p:spTree>
    <p:extLst>
      <p:ext uri="{BB962C8B-B14F-4D97-AF65-F5344CB8AC3E}">
        <p14:creationId xmlns:p14="http://schemas.microsoft.com/office/powerpoint/2010/main" val="934277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3ECFFA-F8D9-9AB8-0A16-69FE6D74938E}"/>
              </a:ext>
            </a:extLst>
          </p:cNvPr>
          <p:cNvSpPr>
            <a:spLocks noGrp="1"/>
          </p:cNvSpPr>
          <p:nvPr>
            <p:ph type="title"/>
          </p:nvPr>
        </p:nvSpPr>
        <p:spPr/>
        <p:txBody>
          <a:bodyPr/>
          <a:lstStyle/>
          <a:p>
            <a:endParaRPr lang="nl-BE" dirty="0"/>
          </a:p>
        </p:txBody>
      </p:sp>
      <p:sp>
        <p:nvSpPr>
          <p:cNvPr id="3" name="Tijdelijke aanduiding voor inhoud 2">
            <a:extLst>
              <a:ext uri="{FF2B5EF4-FFF2-40B4-BE49-F238E27FC236}">
                <a16:creationId xmlns:a16="http://schemas.microsoft.com/office/drawing/2014/main" id="{7C3EFC85-F448-AC4C-15CA-5231BA9D1745}"/>
              </a:ext>
            </a:extLst>
          </p:cNvPr>
          <p:cNvSpPr>
            <a:spLocks noGrp="1"/>
          </p:cNvSpPr>
          <p:nvPr>
            <p:ph idx="1"/>
          </p:nvPr>
        </p:nvSpPr>
        <p:spPr>
          <a:xfrm>
            <a:off x="835451" y="3256804"/>
            <a:ext cx="10515600" cy="4351338"/>
          </a:xfrm>
        </p:spPr>
        <p:txBody>
          <a:bodyPr/>
          <a:lstStyle/>
          <a:p>
            <a:r>
              <a:rPr lang="nl-BE" dirty="0"/>
              <a:t>Leertraject lokale integratiemedewerkers</a:t>
            </a:r>
          </a:p>
          <a:p>
            <a:pPr lvl="1"/>
            <a:r>
              <a:rPr lang="nl-BE" dirty="0"/>
              <a:t>Expertise verbreden</a:t>
            </a:r>
          </a:p>
          <a:p>
            <a:pPr lvl="1"/>
            <a:r>
              <a:rPr lang="nl-BE" dirty="0"/>
              <a:t>Goede praktijken uitwisselen </a:t>
            </a:r>
          </a:p>
          <a:p>
            <a:pPr marL="457200" lvl="1" indent="0">
              <a:buNone/>
            </a:pPr>
            <a:r>
              <a:rPr lang="nl-BE" dirty="0"/>
              <a:t>… </a:t>
            </a:r>
          </a:p>
          <a:p>
            <a:pPr marL="457200" lvl="1" indent="0">
              <a:buNone/>
            </a:pPr>
            <a:endParaRPr lang="nl-BE" dirty="0"/>
          </a:p>
        </p:txBody>
      </p:sp>
      <p:pic>
        <p:nvPicPr>
          <p:cNvPr id="5" name="Afbeelding 4" descr="Afbeelding met tekst, schermopname, Lettertype, grafische vormgeving&#10;&#10;Automatisch gegenereerde beschrijving">
            <a:extLst>
              <a:ext uri="{FF2B5EF4-FFF2-40B4-BE49-F238E27FC236}">
                <a16:creationId xmlns:a16="http://schemas.microsoft.com/office/drawing/2014/main" id="{FED96771-3864-ECB2-E05D-8FCEA83D8B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4631" y="365125"/>
            <a:ext cx="6402737" cy="2401026"/>
          </a:xfrm>
          <a:prstGeom prst="rect">
            <a:avLst/>
          </a:prstGeom>
        </p:spPr>
      </p:pic>
    </p:spTree>
    <p:extLst>
      <p:ext uri="{BB962C8B-B14F-4D97-AF65-F5344CB8AC3E}">
        <p14:creationId xmlns:p14="http://schemas.microsoft.com/office/powerpoint/2010/main" val="7495968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B1295FCF-A0A5-093E-64EE-EE704D4515B5}"/>
              </a:ext>
            </a:extLst>
          </p:cNvPr>
          <p:cNvSpPr>
            <a:spLocks noGrp="1"/>
          </p:cNvSpPr>
          <p:nvPr>
            <p:ph idx="1"/>
          </p:nvPr>
        </p:nvSpPr>
        <p:spPr>
          <a:xfrm>
            <a:off x="838200" y="1061884"/>
            <a:ext cx="10515600" cy="4572000"/>
          </a:xfrm>
        </p:spPr>
        <p:txBody>
          <a:bodyPr/>
          <a:lstStyle/>
          <a:p>
            <a:r>
              <a:rPr lang="nl-BE" sz="3600" dirty="0"/>
              <a:t>Taalpunt Nederlands </a:t>
            </a:r>
          </a:p>
          <a:p>
            <a:pPr lvl="1"/>
            <a:r>
              <a:rPr lang="nl-BE" sz="3200" dirty="0"/>
              <a:t>Bibliotheek </a:t>
            </a:r>
          </a:p>
          <a:p>
            <a:pPr lvl="1"/>
            <a:endParaRPr lang="nl-BE" sz="3200" dirty="0"/>
          </a:p>
          <a:p>
            <a:pPr lvl="1"/>
            <a:r>
              <a:rPr lang="nl-BE" sz="3200" dirty="0"/>
              <a:t>Elke woensdagnamiddag </a:t>
            </a:r>
          </a:p>
          <a:p>
            <a:pPr lvl="1"/>
            <a:r>
              <a:rPr lang="nl-BE" sz="3200" dirty="0"/>
              <a:t>14u tot 16u activiteit </a:t>
            </a:r>
          </a:p>
          <a:p>
            <a:pPr lvl="1"/>
            <a:endParaRPr lang="nl-BE" sz="3200" dirty="0"/>
          </a:p>
          <a:p>
            <a:pPr lvl="1"/>
            <a:r>
              <a:rPr lang="nl-BE" sz="3200" dirty="0" err="1"/>
              <a:t>Stay</a:t>
            </a:r>
            <a:r>
              <a:rPr lang="nl-BE" sz="3200" dirty="0"/>
              <a:t> </a:t>
            </a:r>
            <a:r>
              <a:rPr lang="nl-BE" sz="3200" dirty="0" err="1"/>
              <a:t>tuned</a:t>
            </a:r>
            <a:r>
              <a:rPr lang="nl-BE" sz="3200" dirty="0"/>
              <a:t> voor de opening </a:t>
            </a:r>
          </a:p>
          <a:p>
            <a:pPr lvl="1"/>
            <a:endParaRPr lang="nl-BE" sz="3200" dirty="0"/>
          </a:p>
          <a:p>
            <a:pPr lvl="1"/>
            <a:endParaRPr lang="nl-BE" dirty="0"/>
          </a:p>
        </p:txBody>
      </p:sp>
      <p:pic>
        <p:nvPicPr>
          <p:cNvPr id="4" name="Afbeelding 3" descr="Afbeelding met Lettertype, logo, symbool, Graphics&#10;&#10;Automatisch gegenereerde beschrijving">
            <a:extLst>
              <a:ext uri="{FF2B5EF4-FFF2-40B4-BE49-F238E27FC236}">
                <a16:creationId xmlns:a16="http://schemas.microsoft.com/office/drawing/2014/main" id="{E0203B33-E5D6-A4ED-E479-C4FFBF3A9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7620" y="759603"/>
            <a:ext cx="3952603" cy="2075117"/>
          </a:xfrm>
          <a:prstGeom prst="rect">
            <a:avLst/>
          </a:prstGeom>
        </p:spPr>
      </p:pic>
      <p:sp>
        <p:nvSpPr>
          <p:cNvPr id="6" name="Tekstvak 5">
            <a:extLst>
              <a:ext uri="{FF2B5EF4-FFF2-40B4-BE49-F238E27FC236}">
                <a16:creationId xmlns:a16="http://schemas.microsoft.com/office/drawing/2014/main" id="{06F1F46E-23A9-99AB-1B43-080A5B4CE1F1}"/>
              </a:ext>
            </a:extLst>
          </p:cNvPr>
          <p:cNvSpPr txBox="1"/>
          <p:nvPr/>
        </p:nvSpPr>
        <p:spPr>
          <a:xfrm>
            <a:off x="3048544" y="3244334"/>
            <a:ext cx="6097088" cy="369332"/>
          </a:xfrm>
          <a:prstGeom prst="rect">
            <a:avLst/>
          </a:prstGeom>
          <a:noFill/>
        </p:spPr>
        <p:txBody>
          <a:bodyPr wrap="square">
            <a:spAutoFit/>
          </a:bodyPr>
          <a:lstStyle/>
          <a:p>
            <a:endParaRPr lang="nl-BE" dirty="0"/>
          </a:p>
        </p:txBody>
      </p:sp>
    </p:spTree>
    <p:extLst>
      <p:ext uri="{BB962C8B-B14F-4D97-AF65-F5344CB8AC3E}">
        <p14:creationId xmlns:p14="http://schemas.microsoft.com/office/powerpoint/2010/main" val="1659661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D024CA0B-45A9-9E5A-91FF-F06CAC2E074A}"/>
              </a:ext>
            </a:extLst>
          </p:cNvPr>
          <p:cNvSpPr>
            <a:spLocks noGrp="1"/>
          </p:cNvSpPr>
          <p:nvPr>
            <p:ph idx="1"/>
          </p:nvPr>
        </p:nvSpPr>
        <p:spPr>
          <a:xfrm>
            <a:off x="838200" y="1253331"/>
            <a:ext cx="10515600" cy="4351338"/>
          </a:xfrm>
        </p:spPr>
        <p:txBody>
          <a:bodyPr>
            <a:normAutofit fontScale="85000" lnSpcReduction="20000"/>
          </a:bodyPr>
          <a:lstStyle/>
          <a:p>
            <a:r>
              <a:rPr lang="nl-BE" sz="3500" dirty="0"/>
              <a:t>Project rond gender</a:t>
            </a:r>
          </a:p>
          <a:p>
            <a:pPr lvl="1"/>
            <a:r>
              <a:rPr lang="nl-BE" dirty="0"/>
              <a:t>Activiteit </a:t>
            </a:r>
          </a:p>
          <a:p>
            <a:pPr lvl="1"/>
            <a:r>
              <a:rPr lang="nl-BE" dirty="0"/>
              <a:t>Samenwerking Curieus </a:t>
            </a:r>
          </a:p>
          <a:p>
            <a:endParaRPr lang="nl-BE" dirty="0"/>
          </a:p>
          <a:p>
            <a:endParaRPr lang="nl-BE" dirty="0"/>
          </a:p>
          <a:p>
            <a:r>
              <a:rPr lang="nl-BE" sz="3500" dirty="0"/>
              <a:t>Netwerk rond integratie</a:t>
            </a:r>
            <a:endParaRPr lang="nl-BE" dirty="0"/>
          </a:p>
          <a:p>
            <a:pPr lvl="1"/>
            <a:r>
              <a:rPr lang="nl-BE" dirty="0"/>
              <a:t>Samenwerking Agentschap Integratie en Inburgering </a:t>
            </a:r>
          </a:p>
          <a:p>
            <a:endParaRPr lang="nl-BE" dirty="0"/>
          </a:p>
          <a:p>
            <a:endParaRPr lang="nl-BE" dirty="0"/>
          </a:p>
          <a:p>
            <a:r>
              <a:rPr lang="nl-BE" sz="3500" dirty="0"/>
              <a:t>Actiegroep Toegankelijkheid </a:t>
            </a:r>
          </a:p>
          <a:p>
            <a:pPr lvl="1"/>
            <a:r>
              <a:rPr lang="nl-BE" dirty="0"/>
              <a:t>Samenwerking dienst mobiliteit </a:t>
            </a:r>
          </a:p>
        </p:txBody>
      </p:sp>
    </p:spTree>
    <p:extLst>
      <p:ext uri="{BB962C8B-B14F-4D97-AF65-F5344CB8AC3E}">
        <p14:creationId xmlns:p14="http://schemas.microsoft.com/office/powerpoint/2010/main" val="8107299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1939460-8290-E549-64B2-D63C371A8119}"/>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84071CCB-BCEB-C8DD-956D-08A3CDD4DBDC}"/>
              </a:ext>
            </a:extLst>
          </p:cNvPr>
          <p:cNvSpPr>
            <a:spLocks noGrp="1"/>
          </p:cNvSpPr>
          <p:nvPr>
            <p:ph idx="1"/>
          </p:nvPr>
        </p:nvSpPr>
        <p:spPr>
          <a:xfrm>
            <a:off x="838200" y="2308225"/>
            <a:ext cx="10515600" cy="4351338"/>
          </a:xfrm>
        </p:spPr>
        <p:txBody>
          <a:bodyPr>
            <a:normAutofit/>
          </a:bodyPr>
          <a:lstStyle/>
          <a:p>
            <a:r>
              <a:rPr lang="nl-BE" sz="3200" dirty="0"/>
              <a:t>Projecten die tot stand komen vanuit de noden van verschillende doelgroepen</a:t>
            </a:r>
          </a:p>
        </p:txBody>
      </p:sp>
    </p:spTree>
    <p:extLst>
      <p:ext uri="{BB962C8B-B14F-4D97-AF65-F5344CB8AC3E}">
        <p14:creationId xmlns:p14="http://schemas.microsoft.com/office/powerpoint/2010/main" val="29315615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751229-0244-4FBB-BED1-407467F4C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E637EB0-35A3-49D1-829B-AB6765E68B8B}"/>
              </a:ext>
            </a:extLst>
          </p:cNvPr>
          <p:cNvSpPr>
            <a:spLocks noGrp="1"/>
          </p:cNvSpPr>
          <p:nvPr>
            <p:ph type="title"/>
          </p:nvPr>
        </p:nvSpPr>
        <p:spPr>
          <a:xfrm>
            <a:off x="2197101" y="735283"/>
            <a:ext cx="4978399" cy="3165045"/>
          </a:xfrm>
        </p:spPr>
        <p:txBody>
          <a:bodyPr vert="horz" lIns="91440" tIns="45720" rIns="91440" bIns="45720" rtlCol="0" anchor="b">
            <a:normAutofit/>
          </a:bodyPr>
          <a:lstStyle/>
          <a:p>
            <a:r>
              <a:rPr lang="nl-BE" sz="5200" kern="1200" dirty="0">
                <a:solidFill>
                  <a:schemeClr val="tx1"/>
                </a:solidFill>
                <a:latin typeface="+mj-lt"/>
                <a:ea typeface="+mj-ea"/>
                <a:cs typeface="+mj-cs"/>
              </a:rPr>
              <a:t>Vragen </a:t>
            </a:r>
          </a:p>
        </p:txBody>
      </p:sp>
      <p:pic>
        <p:nvPicPr>
          <p:cNvPr id="9" name="Graphic 8" descr="Question mark">
            <a:extLst>
              <a:ext uri="{FF2B5EF4-FFF2-40B4-BE49-F238E27FC236}">
                <a16:creationId xmlns:a16="http://schemas.microsoft.com/office/drawing/2014/main" id="{117B4AB5-5D63-47E8-AB3A-81B4DAF23A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07815" y="716407"/>
            <a:ext cx="5411343" cy="5411343"/>
          </a:xfrm>
          <a:prstGeom prst="rect">
            <a:avLst/>
          </a:prstGeom>
        </p:spPr>
      </p:pic>
    </p:spTree>
    <p:extLst>
      <p:ext uri="{BB962C8B-B14F-4D97-AF65-F5344CB8AC3E}">
        <p14:creationId xmlns:p14="http://schemas.microsoft.com/office/powerpoint/2010/main" val="359549249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645</TotalTime>
  <Words>758</Words>
  <Application>Microsoft Office PowerPoint</Application>
  <PresentationFormat>Breedbeeld</PresentationFormat>
  <Paragraphs>173</Paragraphs>
  <Slides>33</Slides>
  <Notes>9</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33</vt:i4>
      </vt:variant>
    </vt:vector>
  </HeadingPairs>
  <TitlesOfParts>
    <vt:vector size="38" baseType="lpstr">
      <vt:lpstr>Aptos</vt:lpstr>
      <vt:lpstr>Aptos Display</vt:lpstr>
      <vt:lpstr>Arial</vt:lpstr>
      <vt:lpstr>Wingdings</vt:lpstr>
      <vt:lpstr>Kantoorthema</vt:lpstr>
      <vt:lpstr>Diversiteitsmedewerker</vt:lpstr>
      <vt:lpstr>Inhoud</vt:lpstr>
      <vt:lpstr>Wie ben ik? </vt:lpstr>
      <vt:lpstr>Groeiende diversiteit </vt:lpstr>
      <vt:lpstr>Iedereen moet kunnen meedoen aan activiteiten </vt:lpstr>
      <vt:lpstr>Verschillen tussen mensen</vt:lpstr>
      <vt:lpstr>We streven naar een positieve houding van de Aarschottenaar tegenover diversiteit. </vt:lpstr>
      <vt:lpstr>Bewustwording </vt:lpstr>
      <vt:lpstr>Inclusieve taal</vt:lpstr>
      <vt:lpstr>Inclusie op vlak van mobiliteit </vt:lpstr>
      <vt:lpstr>Belangrijke voorwaarden</vt:lpstr>
      <vt:lpstr>Diversiteitswerker als...</vt:lpstr>
      <vt:lpstr>Diversiteitswerker als… </vt:lpstr>
      <vt:lpstr>Plan samenleven</vt:lpstr>
      <vt:lpstr>Plan Samenleven</vt:lpstr>
      <vt:lpstr>Terugblik voorbije vier maanden </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sfeerbeelden</vt:lpstr>
      <vt:lpstr>PowerPoint-presentatie</vt:lpstr>
      <vt:lpstr>Toekomst</vt:lpstr>
      <vt:lpstr>PowerPoint-presentatie</vt:lpstr>
      <vt:lpstr>PowerPoint-presentatie</vt:lpstr>
      <vt:lpstr>PowerPoint-presentatie</vt:lpstr>
      <vt:lpstr>PowerPoint-presentatie</vt:lpstr>
      <vt:lpstr>Vragen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Freya Op de Beeck</dc:creator>
  <cp:lastModifiedBy>Karlien Vanpée</cp:lastModifiedBy>
  <cp:revision>63</cp:revision>
  <dcterms:created xsi:type="dcterms:W3CDTF">2024-09-04T07:35:38Z</dcterms:created>
  <dcterms:modified xsi:type="dcterms:W3CDTF">2024-09-24T07:05:03Z</dcterms:modified>
</cp:coreProperties>
</file>